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BDE224-6B36-4D75-94A7-1C0198C36CF3}" type="datetimeFigureOut">
              <a:rPr lang="ru-RU" smtClean="0"/>
              <a:t>пн 15.02.21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512CD4-2729-45F7-83FE-51E85F9D9B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9" y="3717032"/>
            <a:ext cx="7772400" cy="144016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sz="8800" b="1" dirty="0" err="1" smtClean="0">
                <a:solidFill>
                  <a:schemeClr val="accent2">
                    <a:lumMod val="50000"/>
                  </a:schemeClr>
                </a:solidFill>
              </a:rPr>
              <a:t>Івентивний</a:t>
            </a:r>
            <a:r>
              <a:rPr lang="uk-UA" sz="8800" b="1" dirty="0" smtClean="0">
                <a:solidFill>
                  <a:schemeClr val="accent2">
                    <a:lumMod val="50000"/>
                  </a:schemeClr>
                </a:solidFill>
              </a:rPr>
              <a:t> менеджмент»</a:t>
            </a:r>
            <a:endParaRPr lang="ru-RU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&quot;івент менеджмен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8640"/>
            <a:ext cx="425644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івент менеджме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5" y="188640"/>
            <a:ext cx="4398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Викладачі, які читають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дісципліну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638" y="5236196"/>
            <a:ext cx="223801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Авдан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наук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кнтеу кафедра грб ткачу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4583"/>
            <a:ext cx="19442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4625485" y="5229200"/>
            <a:ext cx="2088232" cy="792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Т.М. Ткачук,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наук, доцент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2447792" y="5229200"/>
            <a:ext cx="2088178" cy="792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І.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наук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&quot;кнтеу кафедра грб ткачу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114583"/>
            <a:ext cx="18722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кнтеу кафедра грб ткачу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1374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кнтеу кафедра грб федоряк руслан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14583"/>
            <a:ext cx="2160240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6831415" y="5229200"/>
            <a:ext cx="2088178" cy="792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Р.М.Федоряк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наук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3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9552" y="1772816"/>
            <a:ext cx="4247328" cy="3774144"/>
          </a:xfrm>
        </p:spPr>
        <p:txBody>
          <a:bodyPr>
            <a:noAutofit/>
          </a:bodyPr>
          <a:lstStyle/>
          <a:p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Бриф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Гібрідна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Event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Дедлайн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</a:p>
          <a:p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(Event)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</a:t>
            </a: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Інсталяція</a:t>
            </a: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(Case)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Конференц-менеджер</a:t>
            </a: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Локація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(Project)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Райдер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(Rider)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Сценарій</a:t>
            </a: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4098" name="Picture 2" descr="Картинки по запросу &quot;eve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53" y="2996952"/>
            <a:ext cx="55046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8727" y="3537249"/>
            <a:ext cx="8496943" cy="288032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uk-UA" sz="1500" i="1" cap="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5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етою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дисципліни «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Івентивний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менеджмент» є надання фундаментальних теоретичних знань і набуття практичних навичок з питань планування, організації, проведення та оцінки ефективності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івентів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урахуванням специфіки функціонування суб’єктів готельного і ресторанного бізнесу.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70000"/>
              </a:lnSpc>
            </a:pPr>
            <a:r>
              <a:rPr lang="uk-UA" sz="15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дисципліни «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Івентивний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менеджмент» є надання студентам ґрунтовних знань в області опанування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сучасних технологій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івентивного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та практичних навичок професійного спілкування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івентора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діяльності суб’єктів готельного та ресторанного бізнесу.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мероприя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33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5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56992"/>
            <a:ext cx="8712968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процесі вивчення дисципліни студенти: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аналізуватимуть кейси реальних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івентів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прийматимуть участь у рольових іграх: писатимуть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спілкуватимуться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замовниками та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плануватимуть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проект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івенту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вивчатимуть актуальні інновації та тренди в сфері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-індустрії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спілкуватимуться зі спеціалістами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бізнесу</a:t>
            </a:r>
          </a:p>
        </p:txBody>
      </p:sp>
      <p:pic>
        <p:nvPicPr>
          <p:cNvPr id="6146" name="Picture 2" descr="Картинки по запросу &quot;мероприя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567"/>
            <a:ext cx="45365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мероприяти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567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2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дисципліни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2654432"/>
              </p:ext>
            </p:extLst>
          </p:nvPr>
        </p:nvGraphicFramePr>
        <p:xfrm>
          <a:off x="251520" y="2132856"/>
          <a:ext cx="8640960" cy="4464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/>
              </a:tblGrid>
              <a:tr h="33038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Теоретичні основи </a:t>
                      </a:r>
                      <a:r>
                        <a:rPr lang="uk-UA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івентивного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менеджменту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288088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Івентивний менеджмент суб’єктів готельного і ресторанного бізнесу 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28729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 Організація івентів суб’єктами готельно-ресторанного бізнесу 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5259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4.  Івент-маркетинг як функція івентивного менеджменту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5259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5. Технології </a:t>
                      </a:r>
                      <a:r>
                        <a:rPr lang="uk-UA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івентивного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менеджменту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5259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6. Ефективність заходів івентивного менеджменту 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5259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7. Ризики в івентивному менеджменті 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5259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8. Персонал в організації івентів 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40333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9. Колаборація суб’єктів готельного і ресторанного бізнесу в організації івент-сервісу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  <a:tr h="5259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10. </a:t>
                      </a:r>
                      <a:r>
                        <a:rPr lang="uk-UA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Спонсоринг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організації </a:t>
                      </a:r>
                      <a:r>
                        <a:rPr lang="uk-UA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івентів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14" marR="42214" marT="0" marB="0" anchor="ctr"/>
                </a:tc>
              </a:tr>
            </a:tbl>
          </a:graphicData>
        </a:graphic>
      </p:graphicFrame>
      <p:pic>
        <p:nvPicPr>
          <p:cNvPr id="5122" name="Picture 2" descr="Картинки по запросу &quot;eve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50" y="3068960"/>
            <a:ext cx="36976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8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996952"/>
            <a:ext cx="7855785" cy="1973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 </a:t>
            </a:r>
            <a:endParaRPr lang="ru-RU" sz="6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15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286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«Івентивний менеджмент»</vt:lpstr>
      <vt:lpstr>Викладачі, які читають дісципліну</vt:lpstr>
      <vt:lpstr>Ключові терміни дисципліни</vt:lpstr>
      <vt:lpstr>Презентация PowerPoint</vt:lpstr>
      <vt:lpstr>Презентация PowerPoint</vt:lpstr>
      <vt:lpstr>Теми дисципліни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дисципліна «Івентивний менеджмент»</dc:title>
  <dc:creator>Пользователь</dc:creator>
  <cp:lastModifiedBy>Пользователь</cp:lastModifiedBy>
  <cp:revision>10</cp:revision>
  <dcterms:created xsi:type="dcterms:W3CDTF">2021-02-15T07:11:36Z</dcterms:created>
  <dcterms:modified xsi:type="dcterms:W3CDTF">2021-02-15T09:29:24Z</dcterms:modified>
</cp:coreProperties>
</file>