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280338" y="1156355"/>
            <a:ext cx="11631326" cy="1892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ВЕКТОРНИЙ ТА ТЕНЗОРНИЙ </a:t>
            </a:r>
            <a:br>
              <a:rPr kumimoji="0" lang="uk-UA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uk-UA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АНАЛІЗ </a:t>
            </a:r>
            <a:endParaRPr kumimoji="0" lang="uk-UA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464213"/>
              </p:ext>
            </p:extLst>
          </p:nvPr>
        </p:nvGraphicFramePr>
        <p:xfrm>
          <a:off x="1146736" y="3049181"/>
          <a:ext cx="9575800" cy="1584948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3963146">
                  <a:extLst>
                    <a:ext uri="{9D8B030D-6E8A-4147-A177-3AD203B41FA5}">
                      <a16:colId xmlns:a16="http://schemas.microsoft.com/office/drawing/2014/main" val="203738776"/>
                    </a:ext>
                  </a:extLst>
                </a:gridCol>
                <a:gridCol w="5612654">
                  <a:extLst>
                    <a:ext uri="{9D8B030D-6E8A-4147-A177-3AD203B41FA5}">
                      <a16:colId xmlns:a16="http://schemas.microsoft.com/office/drawing/2014/main" val="3670168670"/>
                    </a:ext>
                  </a:extLst>
                </a:gridCol>
              </a:tblGrid>
              <a:tr h="169928">
                <a:tc>
                  <a:txBody>
                    <a:bodyPr/>
                    <a:lstStyle/>
                    <a:p>
                      <a:pPr algn="l" fontAlgn="ctr"/>
                      <a:r>
                        <a:rPr lang="uk-UA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освітній ступінь   </a:t>
                      </a:r>
                      <a:r>
                        <a:rPr lang="uk-UA" sz="2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Бакалавр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33150709"/>
                  </a:ext>
                </a:extLst>
              </a:tr>
              <a:tr h="327648">
                <a:tc>
                  <a:txBody>
                    <a:bodyPr/>
                    <a:lstStyle/>
                    <a:p>
                      <a:pPr algn="l" fontAlgn="ctr"/>
                      <a:r>
                        <a:rPr lang="uk-UA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галузь знань        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</a:t>
                      </a:r>
                      <a:r>
                        <a:rPr lang="ru-RU" sz="2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Інформаційні</a:t>
                      </a:r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технології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82464036"/>
                  </a:ext>
                </a:extLst>
              </a:tr>
              <a:tr h="223262">
                <a:tc>
                  <a:txBody>
                    <a:bodyPr/>
                    <a:lstStyle/>
                    <a:p>
                      <a:pPr algn="l" fontAlgn="ctr"/>
                      <a:r>
                        <a:rPr lang="uk-U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спеціальність     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 </a:t>
                      </a:r>
                      <a:r>
                        <a:rPr lang="ru-RU" sz="2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Комп’ютерні</a:t>
                      </a:r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науки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16272324"/>
                  </a:ext>
                </a:extLst>
              </a:tr>
              <a:tr h="223262">
                <a:tc>
                  <a:txBody>
                    <a:bodyPr/>
                    <a:lstStyle/>
                    <a:p>
                      <a:pPr algn="l" fontAlgn="ctr"/>
                      <a:r>
                        <a:rPr lang="uk-U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 </a:t>
                      </a:r>
                      <a:r>
                        <a:rPr lang="ru-RU" sz="2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Інформаційні</a:t>
                      </a:r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системи</a:t>
                      </a:r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20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технології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5477928"/>
                  </a:ext>
                </a:extLst>
              </a:tr>
              <a:tr h="1699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спеціалізації 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Комп’ютерні</a:t>
                      </a:r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науки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9996065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840018" y="4634129"/>
            <a:ext cx="45612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Викладач кафедри вищої та прикладної математики: </a:t>
            </a:r>
          </a:p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Ружицький І.С.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202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5660" y="1184625"/>
            <a:ext cx="11823509" cy="5448187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uk-U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Векторний та  тензорний аналіз є </a:t>
            </a:r>
            <a:r>
              <a:rPr lang="uk-UA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потужним інструментом у </a:t>
            </a:r>
            <a:r>
              <a:rPr lang="uk-UA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вирішенні складних </a:t>
            </a:r>
            <a:r>
              <a:rPr lang="uk-UA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науково-технічних завдань. </a:t>
            </a:r>
            <a:endParaRPr lang="uk-UA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Векторний </a:t>
            </a:r>
            <a:r>
              <a:rPr lang="uk-UA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тензорний аналіз формує </a:t>
            </a:r>
            <a:r>
              <a:rPr lang="uk-UA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мову </a:t>
            </a:r>
            <a:r>
              <a:rPr lang="uk-UA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комп'ютерної </a:t>
            </a:r>
            <a:r>
              <a:rPr lang="uk-UA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геометрії, що є прикладним розділом математики та лежить </a:t>
            </a:r>
            <a:r>
              <a:rPr lang="uk-UA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основі проектування </a:t>
            </a:r>
            <a:r>
              <a:rPr lang="uk-UA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uk-UA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конструювання. 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uk-U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Векторний </a:t>
            </a:r>
            <a:r>
              <a:rPr lang="uk-UA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 тензорний</a:t>
            </a:r>
            <a:r>
              <a:rPr lang="uk-U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аналіз є </a:t>
            </a:r>
            <a:r>
              <a:rPr lang="uk-UA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ефективним </a:t>
            </a:r>
            <a:r>
              <a:rPr lang="uk-UA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інструментом для </a:t>
            </a:r>
            <a:r>
              <a:rPr lang="uk-UA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 </a:t>
            </a:r>
            <a:r>
              <a:rPr lang="uk-UA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прикладних завдань</a:t>
            </a:r>
            <a:r>
              <a:rPr lang="uk-UA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що </a:t>
            </a:r>
            <a:r>
              <a:rPr lang="uk-UA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 сформувати особливий стиль мислення фахівця в </a:t>
            </a:r>
            <a:r>
              <a:rPr lang="uk-UA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галузі </a:t>
            </a:r>
            <a:r>
              <a:rPr lang="uk-UA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комп'ютерних наук. </a:t>
            </a:r>
            <a:r>
              <a:rPr lang="uk-UA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 основи закладаються </a:t>
            </a:r>
            <a:r>
              <a:rPr lang="uk-UA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вивченні аналітичної геометрії </a:t>
            </a:r>
            <a:r>
              <a:rPr lang="uk-UA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uk-UA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лінійної алгебри, і засновані на ідеї лінійної залежності. </a:t>
            </a:r>
            <a:r>
              <a:rPr lang="uk-UA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uk-U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Векторний </a:t>
            </a:r>
            <a:r>
              <a:rPr lang="uk-UA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 тензорний </a:t>
            </a:r>
            <a:r>
              <a:rPr lang="uk-U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аналіз є</a:t>
            </a:r>
            <a:r>
              <a:rPr lang="uk-UA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тільки </a:t>
            </a:r>
            <a:r>
              <a:rPr lang="uk-UA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інструментом, який дозволяє привести геометричні задачі </a:t>
            </a:r>
            <a:r>
              <a:rPr lang="uk-UA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алгебраїчних, але й прищеплює культуру розуміння того, що лінійні алгебраїчні операції </a:t>
            </a:r>
            <a:r>
              <a:rPr lang="uk-UA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можуть застосовуватись </a:t>
            </a:r>
            <a:r>
              <a:rPr lang="uk-UA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лише до розмірних об'єктів. </a:t>
            </a:r>
          </a:p>
        </p:txBody>
      </p:sp>
    </p:spTree>
    <p:extLst>
      <p:ext uri="{BB962C8B-B14F-4D97-AF65-F5344CB8AC3E}">
        <p14:creationId xmlns:p14="http://schemas.microsoft.com/office/powerpoint/2010/main" val="193882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95022" y="997771"/>
            <a:ext cx="9391425" cy="1196789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ЦІЛІ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 ДИСЦИПЛІНИ "ВЕКТОРНИЙ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 ТЕНЗОРНИЙ АНАЛІЗ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":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Сформувати у студентів спеціальності «КОМПЬЮТЕРНІ НАУКИ»  та «ІНФОРМАЦІЙНИ СИСТЕМИ ТА ТЕХНОЛОГІЇ» системно продуктивні знання з основ векторного і тензорного аналізу.</a:t>
            </a:r>
          </a:p>
          <a:p>
            <a:pPr marL="0" indent="0" algn="just">
              <a:buNone/>
            </a:pPr>
            <a:r>
              <a:rPr lang="uk-UA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Розвити математичний стиль мислення студентів, що дозволить ефективно вирішувати завдання теоретичного та комп'ютерного моделювання систем, проводити чисельні розрахунки процесів на основі тензорної ідеології.</a:t>
            </a:r>
          </a:p>
          <a:p>
            <a:pPr marL="0" indent="0" algn="just">
              <a:buNone/>
            </a:pPr>
            <a:r>
              <a:rPr lang="uk-UA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Підняти творчі здібності студентів на більш високий рівень для використання засвоєних знань з тензорного аналізу при вивченні інших дисциплін передбачених навчальним планом.</a:t>
            </a:r>
            <a:endParaRPr lang="uk-UA" sz="28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79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61063" y="887204"/>
            <a:ext cx="9830937" cy="129302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 ВИВЧЕННЯ ДИСЦИПЛІНИ "ВЕКТОРНИЙ І ТЕНЗОРНИЙ АНАЛІЗ"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1887" y="1931523"/>
            <a:ext cx="11723426" cy="4926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 defTabSz="914400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ü"/>
            </a:pPr>
            <a:r>
              <a:rPr lang="uk-UA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навчити студентів працювати з навчальною та методичною літературою з дисципліни </a:t>
            </a:r>
            <a:r>
              <a:rPr lang="uk-UA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векторний </a:t>
            </a:r>
            <a:r>
              <a:rPr lang="uk-UA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тензорний аналіз;</a:t>
            </a:r>
          </a:p>
          <a:p>
            <a:pPr marL="514350" indent="-514350" algn="just" defTabSz="914400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ü"/>
            </a:pPr>
            <a:r>
              <a:rPr lang="uk-UA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навчити студентів прийомам осмислення навчального матеріалу з теорії тензорів до рівня відтворення її в практичній та науково-дослідній діяльності;</a:t>
            </a:r>
          </a:p>
          <a:p>
            <a:pPr marL="514350" indent="-514350" algn="just" defTabSz="914400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ü"/>
            </a:pPr>
            <a:r>
              <a:rPr lang="uk-UA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навчити студентів самостійно вирішувати завдання з векторного та тензорного аналізу, використовуючи наведені на аудиторних заняттях методи та алгоритми розв'язку типових завдань;</a:t>
            </a:r>
          </a:p>
          <a:p>
            <a:pPr marL="514350" indent="-514350" algn="just" defTabSz="914400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ü"/>
            </a:pPr>
            <a:r>
              <a:rPr lang="uk-UA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виявити та закріпити здатності студентів до творчої діяльності при вивченні векторного та тензорного аналізу;</a:t>
            </a:r>
          </a:p>
          <a:p>
            <a:pPr marL="514350" indent="-514350" algn="just" defTabSz="914400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ü"/>
            </a:pPr>
            <a:r>
              <a:rPr lang="uk-UA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прищепити здатності студентам розуміти технічну проблему через тензорну ідеологію в рамках спеціальностей «КОМПЬЮТЕРНІ НАУКИ»  та «ІНФОРМАЦІЙНИ СИСТЕМИ ТА ТЕХНОЛОГІЇ».</a:t>
            </a:r>
          </a:p>
        </p:txBody>
      </p:sp>
    </p:spTree>
    <p:extLst>
      <p:ext uri="{BB962C8B-B14F-4D97-AF65-F5344CB8AC3E}">
        <p14:creationId xmlns:p14="http://schemas.microsoft.com/office/powerpoint/2010/main" val="4679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873136"/>
            <a:ext cx="12487701" cy="116038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Вивчення дисципліни </a:t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"ВЕКТОРНИЙ та ТЕНЗОРНИЙ АНАЛІЗ« дозволяє студентам НАБУТИ НАСТУПНІ НАВИЧКИ :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9099" y="2033516"/>
            <a:ext cx="12201099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проводити операції над тензорними величинами та перетворення тензорних виразів;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складати матриці метричного тензора;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визначати компоненти векторів і тензорів у </a:t>
            </a:r>
            <a:r>
              <a:rPr lang="uk-UA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Декартовій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криволінійної системах координат;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обчислювати похідні скалярного поля за заданим напрямом;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визначати градієнт скалярного поля;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знаходити координати ротора векторного поля;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обчислювати циркуляції векторного поля;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обчислювати дивергенції векторного поля;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визначати символи </a:t>
            </a:r>
            <a:r>
              <a:rPr lang="uk-UA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Кристоффеля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першого і другого роду;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обчислювати коваріантні похідні вектори;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знаходити компоненти швидкостей і прискорень суцільного середовища;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складати рівняння динаміки точки в криволінійних координатах;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 з диференціальними операторами в криволінійних координатах;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складати диференціальні рівняння руху суцільного середовища.</a:t>
            </a:r>
            <a:endParaRPr lang="uk-U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10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9881" y="2251979"/>
            <a:ext cx="8610600" cy="1293028"/>
          </a:xfrm>
        </p:spPr>
        <p:txBody>
          <a:bodyPr>
            <a:noAutofit/>
          </a:bodyPr>
          <a:lstStyle/>
          <a:p>
            <a:r>
              <a:rPr lang="uk-UA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Успіхів у навчанні!</a:t>
            </a:r>
            <a:br>
              <a:rPr lang="uk-UA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Дякую за увагу!</a:t>
            </a:r>
            <a:endParaRPr lang="uk-UA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02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лед самолета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TM04033937[[fn=След самолета]]</Template>
  <TotalTime>79</TotalTime>
  <Words>450</Words>
  <Application>Microsoft Office PowerPoint</Application>
  <PresentationFormat>Широкоэкранный</PresentationFormat>
  <Paragraphs>42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Times New Roman</vt:lpstr>
      <vt:lpstr>Wingdings</vt:lpstr>
      <vt:lpstr>След самолета</vt:lpstr>
      <vt:lpstr>ВЕКТОРНИЙ ТА ТЕНЗОРНИЙ  АНАЛІЗ </vt:lpstr>
      <vt:lpstr>Презентация PowerPoint</vt:lpstr>
      <vt:lpstr>ЦІЛІ ВИВЧЕННЯ ДИСЦИПЛІНИ "ВЕКТОРНИЙ І ТЕНЗОРНИЙ АНАЛІЗ": </vt:lpstr>
      <vt:lpstr>ЗАВДАННЯ ВИВЧЕННЯ ДИСЦИПЛІНИ "ВЕКТОРНИЙ І ТЕНЗОРНИЙ АНАЛІЗ" </vt:lpstr>
      <vt:lpstr>         Вивчення дисципліни  "ВЕКТОРНИЙ та ТЕНЗОРНИЙ АНАЛІЗ« дозволяє студентам НАБУТИ НАСТУПНІ НАВИЧКИ :</vt:lpstr>
      <vt:lpstr>Успіхів у навчанні!  Дякую за увагу!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ВЕКТОРНИЙ ТА ТЕНЗОРНИЙ  АНАЛІЗ</dc:title>
  <dc:creator>Татьяна</dc:creator>
  <cp:lastModifiedBy>Татьяна</cp:lastModifiedBy>
  <cp:revision>13</cp:revision>
  <dcterms:created xsi:type="dcterms:W3CDTF">2021-02-16T20:38:20Z</dcterms:created>
  <dcterms:modified xsi:type="dcterms:W3CDTF">2021-02-17T13:05:03Z</dcterms:modified>
</cp:coreProperties>
</file>