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80338" y="1156355"/>
            <a:ext cx="11631326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ВЕКТОРНИЙ ТА ТЕНЗОРНИЙ </a:t>
            </a:r>
            <a:b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</a:t>
            </a:r>
            <a:endParaRPr kumimoji="0" lang="uk-UA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464213"/>
              </p:ext>
            </p:extLst>
          </p:nvPr>
        </p:nvGraphicFramePr>
        <p:xfrm>
          <a:off x="1146736" y="3049181"/>
          <a:ext cx="9575800" cy="158494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3963146">
                  <a:extLst>
                    <a:ext uri="{9D8B030D-6E8A-4147-A177-3AD203B41FA5}">
                      <a16:colId xmlns:a16="http://schemas.microsoft.com/office/drawing/2014/main" val="203738776"/>
                    </a:ext>
                  </a:extLst>
                </a:gridCol>
                <a:gridCol w="5612654">
                  <a:extLst>
                    <a:ext uri="{9D8B030D-6E8A-4147-A177-3AD203B41FA5}">
                      <a16:colId xmlns:a16="http://schemas.microsoft.com/office/drawing/2014/main" val="3670168670"/>
                    </a:ext>
                  </a:extLst>
                </a:gridCol>
              </a:tblGrid>
              <a:tr h="16992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освітній ступінь   </a:t>
                      </a:r>
                      <a:r>
                        <a:rPr lang="uk-UA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150709"/>
                  </a:ext>
                </a:extLst>
              </a:tr>
              <a:tr h="327648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галузь знань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2464036"/>
                  </a:ext>
                </a:extLst>
              </a:tr>
              <a:tr h="2232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спеціальність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</a:t>
                      </a:r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Комп’ютерні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272324"/>
                  </a:ext>
                </a:extLst>
              </a:tr>
              <a:tr h="223262">
                <a:tc>
                  <a:txBody>
                    <a:bodyPr/>
                    <a:lstStyle/>
                    <a:p>
                      <a:pPr algn="l" fontAlgn="ctr"/>
                      <a:r>
                        <a:rPr lang="uk-UA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</a:t>
                      </a:r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477928"/>
                  </a:ext>
                </a:extLst>
              </a:tr>
              <a:tr h="169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спеціалізації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Комп’ютерні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996065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40018" y="4634129"/>
            <a:ext cx="4561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 кафедри вищої та прикладної математики: </a:t>
            </a: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Ружицький І.С.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0" y="1184625"/>
            <a:ext cx="11823509" cy="5448187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Векторний та  тензорний аналіз є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потужним інструментом у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 складних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науково-технічних завдань. </a:t>
            </a:r>
            <a:endParaRPr lang="uk-U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Векторний </a:t>
            </a: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тензорний аналіз формує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мову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комп'ютерної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геометрії, що є прикладним розділом математики та лежить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проектування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конструювання.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Векторний </a:t>
            </a: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 тензорний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аналіз є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 для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прикладних завдань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 сформувати особливий стиль мислення фахівця в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комп'ютерних наук.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 основи закладаються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вивченні аналітичної геометрії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лінійної алгебри, і засновані на ідеї лінійної залежності.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Векторний </a:t>
            </a: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 тензорний </a:t>
            </a:r>
            <a:r>
              <a:rPr lang="uk-U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є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тільки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інструментом, який дозволяє привести геометричні задачі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алгебраїчних, але й прищеплює культуру розуміння того, що лінійні алгебраїчні операції </a:t>
            </a: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застосовуватись </a:t>
            </a:r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 до розмірних об'єктів. </a:t>
            </a:r>
          </a:p>
        </p:txBody>
      </p:sp>
    </p:spTree>
    <p:extLst>
      <p:ext uri="{BB962C8B-B14F-4D97-AF65-F5344CB8AC3E}">
        <p14:creationId xmlns:p14="http://schemas.microsoft.com/office/powerpoint/2010/main" val="19388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5022" y="997771"/>
            <a:ext cx="9391425" cy="119678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ДИСЦИПЛІНИ "ВЕКТОРНИЙ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ТЕНЗОРНИЙ АНАЛІЗ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Сформувати у студентів спеціальності «КОМПЬЮТЕРНІ НАУКИ»  та «ІНФОРМАЦІЙНИ СИСТЕМИ ТА ТЕХНОЛОГІЇ» системно продуктивні знання з основ векторного і тензорного аналізу.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Розвити математичний стиль мислення студентів, що дозволить ефективно вирішувати завдання теоретичного та комп'ютерного моделювання систем, проводити чисельні розрахунки процесів на основі тензорної ідеології.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Підняти творчі здібності студентів на більш високий рівень для використання засвоєних знань з тензорного аналізу при вивченні інших дисциплін передбачених навчальним планом.</a:t>
            </a:r>
            <a:endParaRPr lang="uk-UA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1063" y="887204"/>
            <a:ext cx="9830937" cy="12930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ВИВЧЕННЯ ДИСЦИПЛІНИ "ВЕКТОРНИЙ І ТЕНЗОРНИЙ АНАЛІЗ"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887" y="1931523"/>
            <a:ext cx="11723426" cy="4926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defTabSz="914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студентів працювати з навчальною та методичною літературою з дисципліни </a:t>
            </a:r>
            <a:r>
              <a:rPr lang="uk-UA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векторний </a:t>
            </a: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тензорний аналіз;</a:t>
            </a:r>
          </a:p>
          <a:p>
            <a:pPr marL="514350" indent="-514350" algn="just" defTabSz="914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студентів прийомам осмислення навчального матеріалу з теорії тензорів до рівня відтворення її в практичній та науково-дослідній діяльності;</a:t>
            </a:r>
          </a:p>
          <a:p>
            <a:pPr marL="514350" indent="-514350" algn="just" defTabSz="914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 студентів самостійно вирішувати завдання з векторного та тензорного аналізу, використовуючи наведені на аудиторних заняттях методи та алгоритми розв'язку типових завдань;</a:t>
            </a:r>
          </a:p>
          <a:p>
            <a:pPr marL="514350" indent="-514350" algn="just" defTabSz="914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 та закріпити здатності студентів до творчої діяльності при вивченні векторного та тензорного аналізу;</a:t>
            </a:r>
          </a:p>
          <a:p>
            <a:pPr marL="514350" indent="-514350" algn="just" defTabSz="9144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uk-UA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прищепити здатності студентам розуміти технічну проблему через тензорну ідеологію в рамках спеціальностей «КОМПЬЮТЕРНІ НАУКИ»  та «ІНФОРМАЦІЙНИ СИСТЕМИ ТА ТЕХНОЛОГІЇ».</a:t>
            </a:r>
          </a:p>
        </p:txBody>
      </p:sp>
    </p:spTree>
    <p:extLst>
      <p:ext uri="{BB962C8B-B14F-4D97-AF65-F5344CB8AC3E}">
        <p14:creationId xmlns:p14="http://schemas.microsoft.com/office/powerpoint/2010/main" val="467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73136"/>
            <a:ext cx="12487701" cy="11603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Вивчення дисципліни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"ВЕКТОРНИЙ та ТЕНЗОРНИЙ АНАЛІЗ« дозволяє студентам НАБУТИ НАСТУПНІ НАВИЧКИ 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99" y="2033516"/>
            <a:ext cx="122010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операції над тензорними величинами та перетворення тензорних виразів;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 матриці метричного тензора;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компоненти векторів і тензорів у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Декартовій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криволінійної системах координат;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обчислювати похідні скалярного поля за заданим напрямом;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градієнт скалярного поля;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 координати ротора векторного поля;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обчислювати циркуляції векторного поля;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обчислювати дивергенції векторного поля;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визначати символи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Кристоффеля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першого і другого роду;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обчислювати коваріантні похідні вектори;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 компоненти швидкостей і прискорень суцільного середовища;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 рівняння динаміки точки в криволінійних координатах;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з диференціальними операторами в криволінійних координатах;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 диференціальні рівняння руху суцільного середовища.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881" y="2251979"/>
            <a:ext cx="8610600" cy="1293028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 у навчанні!</a:t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79</TotalTime>
  <Words>450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</vt:lpstr>
      <vt:lpstr>След самолета</vt:lpstr>
      <vt:lpstr>ВЕКТОРНИЙ ТА ТЕНЗОРНИЙ  АНАЛІЗ </vt:lpstr>
      <vt:lpstr>Презентация PowerPoint</vt:lpstr>
      <vt:lpstr>ЦІЛІ ВИВЧЕННЯ ДИСЦИПЛІНИ "ВЕКТОРНИЙ І ТЕНЗОРНИЙ АНАЛІЗ": </vt:lpstr>
      <vt:lpstr>ЗАВДАННЯ ВИВЧЕННЯ ДИСЦИПЛІНИ "ВЕКТОРНИЙ І ТЕНЗОРНИЙ АНАЛІЗ" </vt:lpstr>
      <vt:lpstr>         Вивчення дисципліни  "ВЕКТОРНИЙ та ТЕНЗОРНИЙ АНАЛІЗ« дозволяє студентам НАБУТИ НАСТУПНІ НАВИЧКИ :</vt:lpstr>
      <vt:lpstr>Успіхів у навчанні!  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ВЕКТОРНИЙ ТА ТЕНЗОРНИЙ  АНАЛІЗ</dc:title>
  <dc:creator>Татьяна</dc:creator>
  <cp:lastModifiedBy>Татьяна</cp:lastModifiedBy>
  <cp:revision>13</cp:revision>
  <dcterms:created xsi:type="dcterms:W3CDTF">2021-02-16T20:38:20Z</dcterms:created>
  <dcterms:modified xsi:type="dcterms:W3CDTF">2021-02-17T13:05:03Z</dcterms:modified>
</cp:coreProperties>
</file>