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9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9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3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668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9230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98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10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261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431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3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5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65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7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4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4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4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2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7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856343" y="751758"/>
            <a:ext cx="9866193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Лінійна алгебра та аналітична</a:t>
            </a:r>
            <a:r>
              <a:rPr kumimoji="0" lang="uk-UA" altLang="ru-RU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геометрія</a:t>
            </a:r>
            <a:r>
              <a:rPr kumimoji="0" lang="uk-UA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uk-UA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64213"/>
              </p:ext>
            </p:extLst>
          </p:nvPr>
        </p:nvGraphicFramePr>
        <p:xfrm>
          <a:off x="1146736" y="3049181"/>
          <a:ext cx="9575800" cy="1584948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3963146">
                  <a:extLst>
                    <a:ext uri="{9D8B030D-6E8A-4147-A177-3AD203B41FA5}">
                      <a16:colId xmlns:a16="http://schemas.microsoft.com/office/drawing/2014/main" val="203738776"/>
                    </a:ext>
                  </a:extLst>
                </a:gridCol>
                <a:gridCol w="5612654">
                  <a:extLst>
                    <a:ext uri="{9D8B030D-6E8A-4147-A177-3AD203B41FA5}">
                      <a16:colId xmlns:a16="http://schemas.microsoft.com/office/drawing/2014/main" val="3670168670"/>
                    </a:ext>
                  </a:extLst>
                </a:gridCol>
              </a:tblGrid>
              <a:tr h="16992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освітній ступінь   </a:t>
                      </a:r>
                      <a:r>
                        <a:rPr lang="uk-UA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150709"/>
                  </a:ext>
                </a:extLst>
              </a:tr>
              <a:tr h="327648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галузь знань    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Інформаційні </a:t>
                      </a:r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2464036"/>
                  </a:ext>
                </a:extLst>
              </a:tr>
              <a:tr h="223262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Комп’ютерні </a:t>
                      </a:r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6272324"/>
                  </a:ext>
                </a:extLst>
              </a:tr>
              <a:tr h="223262">
                <a:tc>
                  <a:txBody>
                    <a:bodyPr/>
                    <a:lstStyle/>
                    <a:p>
                      <a:pPr algn="l" fontAlgn="ctr"/>
                      <a:r>
                        <a:rPr lang="uk-U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 Інформаційні системи та </a:t>
                      </a:r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технології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477928"/>
                  </a:ext>
                </a:extLst>
              </a:tr>
              <a:tr h="1699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спеціалізації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Комп’ютерні </a:t>
                      </a:r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96065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46381" y="4634129"/>
            <a:ext cx="4561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 кафедри вищої та прикладної математики: 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Ружицький І.С.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02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60397"/>
            <a:ext cx="11823509" cy="499846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Лінійна алгебра та аналітична геометрія є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потужним інструментом у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вирішенні складних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науково-технічних завдань. </a:t>
            </a:r>
            <a:endParaRPr lang="uk-UA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Лінійна алгебра та аналітична геометрія </a:t>
            </a:r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формує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мову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комп'ютерної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геометрії, що є прикладним розділом математики та лежить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основі проектування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конструювання.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Лінійна алгебра та аналітична геометрія є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 для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прикладних завдань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сформувати особливий стиль мислення фахівця в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комп'ютерних наук.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 основи закладаються </a:t>
            </a:r>
            <a:r>
              <a:rPr lang="uk-UA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вивченні шкільного курсу математики (розв'язання систем двох лінійних рівнянь з двома невідомими, дії з векторами, тощо).    </a:t>
            </a:r>
          </a:p>
        </p:txBody>
      </p:sp>
    </p:spTree>
    <p:extLst>
      <p:ext uri="{BB962C8B-B14F-4D97-AF65-F5344CB8AC3E}">
        <p14:creationId xmlns:p14="http://schemas.microsoft.com/office/powerpoint/2010/main" val="193882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1765" y="1142914"/>
            <a:ext cx="9391425" cy="1196789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ЦІЛІ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ДИСЦИПЛІНИ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«ЛІНІЙНА АЛГЕБРА ТА АНАЛІТИЧНА ГЕОМЕТРІЯ»: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5400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Сформувати у студентів спеціальності «КОМПЬЮТЕРНІ НАУКИ»  та «ІНФОРМАЦІЙНИ СИСТЕМИ ТА ТЕХНОЛОГІЇ» системно продуктивні знання з основ лінійної алгебри та аналітичної геометрії.</a:t>
            </a: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Розвити математичний стиль мислення студентів, що дозволить ефективно вирішувати завдання теоретичного та комп'ютерного моделювання систем, проводити чисельні розрахунки процесів на основі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лінійної алгебри та аналітичної геометрії.</a:t>
            </a:r>
            <a:endParaRPr lang="uk-UA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Підняти творчі здібності студентів на більш високий рівень для використання засвоєних знань з </a:t>
            </a:r>
            <a:r>
              <a:rPr lang="uk-UA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лінійної алгебри та аналітичної геометрії при </a:t>
            </a:r>
            <a:r>
              <a:rPr lang="uk-UA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вивченні інших дисциплін передбачених навчальним планом.</a:t>
            </a:r>
            <a:endParaRPr lang="uk-UA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79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829" y="638495"/>
            <a:ext cx="11393714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 та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геометрія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9944" y="1739924"/>
            <a:ext cx="11723426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 студентів працювати з навчальною та методичною літературою з дисципліни 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лінійна алгебра та аналітична геометрія;</a:t>
            </a:r>
            <a:endParaRPr lang="uk-UA" sz="2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 студентів прийомам осмислення навчального матеріалу 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фундаментальні об'єкти лінійної природи як системи лінійних рівнянь до </a:t>
            </a: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 відтворення її в практичній та науково-дослідній діяльності;</a:t>
            </a:r>
          </a:p>
          <a:p>
            <a:pPr marL="514350" indent="-514350" algn="just"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навчити студентів самостійно вирішувати завдання 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лінійної алгебри та аналітичної геометрії, </a:t>
            </a: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наведені на аудиторних заняттях методи та алгоритми розв'язку типових завдань;</a:t>
            </a:r>
          </a:p>
          <a:p>
            <a:pPr marL="514350" indent="-514350" algn="just"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 та закріпити здатності студентів до творчої діяльності при вивченні лінійної алгебри та аналітичної геометрії;</a:t>
            </a:r>
          </a:p>
          <a:p>
            <a:pPr marL="514350" indent="-514350" algn="just"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прищепити здатності студентам розуміти технічну проблему через 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фундаментальні </a:t>
            </a: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 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лінійної алгебри </a:t>
            </a: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аналітичної геометрії </a:t>
            </a: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спеціальностей «КОМПЬЮТЕРНІ НАУКИ» 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</a:t>
            </a:r>
            <a:r>
              <a:rPr lang="uk-UA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ТА ТЕХНОЛОГІЇ</a:t>
            </a: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uk-UA" sz="2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4343" y="873136"/>
            <a:ext cx="12487701" cy="116038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результаті вивчення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 дисципліни студент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Отримає знання про: 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7872" y="2033516"/>
            <a:ext cx="10865785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аналітичної геометрії, зокрема: вектори, скалярний добуток, векторний добуток, мішаний та подвійний векторний добутки, різні форми рівнянь прямої та площини, криві другого порядку, поверхні другого порядку;</a:t>
            </a:r>
          </a:p>
          <a:p>
            <a:pPr marL="514350" indent="-514350" algn="just" defTabSz="91440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поняття лінійної алгебри, зокрема: основні поняття і теореми теорії визначників n-го порядку, алгебри матриць, векторних просторів, загальної теорії лінійно-алгебраїчних рівнянь, лінійних просторів, лінійних перетворень. </a:t>
            </a:r>
          </a:p>
          <a:p>
            <a:pPr algn="just" defTabSz="914400">
              <a:lnSpc>
                <a:spcPct val="90000"/>
              </a:lnSpc>
            </a:pPr>
            <a:r>
              <a:rPr lang="uk-UA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uk-UA" sz="2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Освоєння дисципліни дозволить майбутнім фахівцям в галузі інформаційних технологій отримати необхідні базові знання стосовно практичних навичок застосування алгебраїчних та геометричних методів розв’язування практичних задач.</a:t>
            </a:r>
            <a:endParaRPr lang="uk-UA" sz="2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10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9881" y="2251979"/>
            <a:ext cx="8610600" cy="1293028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Успіхів у навчанні!</a:t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uk-U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02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116</TotalTime>
  <Words>431</Words>
  <Application>Microsoft Office PowerPoint</Application>
  <PresentationFormat>Широкоэкранный</PresentationFormat>
  <Paragraphs>30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</vt:lpstr>
      <vt:lpstr>След самолета</vt:lpstr>
      <vt:lpstr>Лінійна алгебра та аналітична геометрія </vt:lpstr>
      <vt:lpstr>Презентация PowerPoint</vt:lpstr>
      <vt:lpstr>ЦІЛІ ВИВЧЕННЯ ДИСЦИПЛІНИ «ЛІНІЙНА АЛГЕБРА ТА АНАЛІТИЧНА ГЕОМЕТРІЯ»: </vt:lpstr>
      <vt:lpstr>ЗАВДАННЯ  ВИВЧЕННЯ ДИСЦИПЛІНИ «Лінійна  алгебра та аналітична геометрія» </vt:lpstr>
      <vt:lpstr>У результаті вивчення  навчальної дисципліни студент  Отримає знання про:  </vt:lpstr>
      <vt:lpstr>Успіхів у навчанні!  Дякую за увагу!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ВЕКТОРНИЙ ТА ТЕНЗОРНИЙ  АНАЛІЗ</dc:title>
  <dc:creator>Татьяна</dc:creator>
  <cp:lastModifiedBy>Татьяна</cp:lastModifiedBy>
  <cp:revision>29</cp:revision>
  <dcterms:created xsi:type="dcterms:W3CDTF">2021-02-16T20:38:20Z</dcterms:created>
  <dcterms:modified xsi:type="dcterms:W3CDTF">2021-02-17T13:05:07Z</dcterms:modified>
</cp:coreProperties>
</file>