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4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2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DD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B9D5-7E1A-4433-8B21-2237CC26FA2C}" type="datetimeFigureOut">
              <a:rPr lang="en-US" smtClean="0"/>
              <a:t>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305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2/12/2018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36990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75456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941856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28051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25837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59398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smtClean="0"/>
              <a:t>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018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smtClean="0"/>
              <a:t>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015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smtClean="0"/>
              <a:t>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31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B55-62C0-407E-B706-C907B44B0BFC}" type="datetimeFigureOut">
              <a:rPr lang="en-US" smtClean="0"/>
              <a:t>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536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smtClean="0"/>
              <a:t>2/12/2018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677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smtClean="0"/>
              <a:t>2/12/2018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632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smtClean="0"/>
              <a:t>2/12/2018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591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smtClean="0"/>
              <a:t>2/12/2018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325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smtClean="0"/>
              <a:t>2/12/2018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176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23185-9573-406A-8068-0AB4F2335019}" type="datetimeFigureOut">
              <a:rPr lang="en-US" smtClean="0"/>
              <a:t>2/12/2018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942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C5516DA-9D86-4E1E-A623-C11F9F74EB59}" type="datetimeFigureOut">
              <a:rPr lang="en-US" smtClean="0"/>
              <a:t>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390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4454" y="362309"/>
            <a:ext cx="9068586" cy="3778370"/>
          </a:xfrm>
        </p:spPr>
        <p:txBody>
          <a:bodyPr>
            <a:normAutofit/>
          </a:bodyPr>
          <a:lstStyle/>
          <a:p>
            <a:pPr algn="ctr"/>
            <a:r>
              <a:rPr lang="uk-UA" sz="6600" b="1" dirty="0" smtClean="0">
                <a:latin typeface="Bookman Old Style" panose="02050604050505020204" pitchFamily="18" charset="0"/>
                <a:cs typeface="Aharoni" panose="02010803020104030203" pitchFamily="2" charset="-79"/>
              </a:rPr>
              <a:t>Нові екстремальні види спорту</a:t>
            </a:r>
            <a:endParaRPr lang="en-US" sz="6600" b="1" dirty="0"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40010" y="5094697"/>
            <a:ext cx="6400800" cy="952420"/>
          </a:xfrm>
        </p:spPr>
        <p:txBody>
          <a:bodyPr>
            <a:normAutofit/>
          </a:bodyPr>
          <a:lstStyle/>
          <a:p>
            <a:pPr algn="ctr"/>
            <a:r>
              <a:rPr lang="uk-UA" sz="1800" b="1" dirty="0" smtClean="0">
                <a:solidFill>
                  <a:srgbClr val="002060"/>
                </a:solidFill>
                <a:cs typeface="Aharoni" panose="02010803020104030203" pitchFamily="2" charset="-79"/>
              </a:rPr>
              <a:t>ВИКОНАЛА СТУДЕНТКА 2 КУРСУ 17 ГРУПИ ФМТП ДІДЕНКО ДІАНА</a:t>
            </a:r>
            <a:endParaRPr lang="en-US" sz="1800" b="1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938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a.d-cd.net/b6b9bes-1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9898"/>
            <a:ext cx="12192000" cy="778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9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https://ru.oddviser.com/photo/idea/1600/1450.jpg?1501594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320" y="-1"/>
            <a:ext cx="12419320" cy="847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67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2">
                <a:lumMod val="20000"/>
                <a:lumOff val="80000"/>
              </a:schemeClr>
            </a:gs>
            <a:gs pos="72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99283" y="1316333"/>
            <a:ext cx="8534401" cy="1233501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latin typeface="Bookman Old Style" panose="02050604050505020204" pitchFamily="18" charset="0"/>
              </a:rPr>
              <a:t>ПАРКУР НА БАТУТІ</a:t>
            </a:r>
            <a:endParaRPr lang="en-US" sz="5400" b="1" dirty="0">
              <a:latin typeface="Bookman Old Style" panose="020506040505050202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141592" y="4594141"/>
            <a:ext cx="9070849" cy="675750"/>
          </a:xfrm>
        </p:spPr>
        <p:txBody>
          <a:bodyPr>
            <a:normAutofit/>
          </a:bodyPr>
          <a:lstStyle/>
          <a:p>
            <a:r>
              <a:rPr lang="uk-UA" sz="1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ОСОБЛИВИЙ ВИД ТРЮКІВ В ПОВІТРІ, А ТАКОЖ ВЗАЄМОДІЯ З ЗОВНІШНІМИ ПРЕДМЕТАМИ І ПОВЕРХЯМИ</a:t>
            </a:r>
            <a:endParaRPr lang="en-US" sz="18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54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s://i10.fotocdn.net/s12/248/public_pin_l/65/23337535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52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2874"/>
            <a:ext cx="12300489" cy="730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53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://c9h13no3.ru/wp-content/uploads/2017/03/DDS_66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63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67000"/>
              </a:schemeClr>
            </a:gs>
            <a:gs pos="42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2567" y="820895"/>
            <a:ext cx="7921453" cy="1952450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>
                <a:latin typeface="Bookman Old Style" panose="02050604050505020204" pitchFamily="18" charset="0"/>
              </a:rPr>
              <a:t>СТРИБКИ ЗІ СТРАТОСФЕРИ</a:t>
            </a:r>
            <a:endParaRPr lang="en-US" sz="5400" b="1" dirty="0">
              <a:latin typeface="Bookman Old Style" panose="020506040505050202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930310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ДУЖЕ ЕКСТРЕМАЛЬНИЙ ВИД СПОРТУ, </a:t>
            </a:r>
            <a:endParaRPr lang="uk-UA" b="1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uk-U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ВІЛЬНЕ </a:t>
            </a:r>
            <a:r>
              <a:rPr lang="uk-U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ПАДІННЯ З ДЕСЯТКІВ КІЛОМЕТРІВ</a:t>
            </a:r>
            <a:endParaRPr lang="en-US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40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22000">
              <a:schemeClr val="tx1">
                <a:lumMod val="95000"/>
              </a:schemeClr>
            </a:gs>
            <a:gs pos="62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03" y="94455"/>
            <a:ext cx="2181497" cy="21814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18458" y="3122023"/>
            <a:ext cx="110119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latin typeface="Bookman Old Style" panose="02050604050505020204" pitchFamily="18" charset="0"/>
              </a:rPr>
              <a:t>Стрибки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зі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стратосфери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з'явилися</a:t>
            </a:r>
            <a:r>
              <a:rPr lang="ru-RU" sz="2000" dirty="0">
                <a:latin typeface="Bookman Old Style" panose="02050604050505020204" pitchFamily="18" charset="0"/>
              </a:rPr>
              <a:t> в </a:t>
            </a:r>
            <a:r>
              <a:rPr lang="ru-RU" sz="2000" dirty="0" err="1">
                <a:latin typeface="Bookman Old Style" panose="02050604050505020204" pitchFamily="18" charset="0"/>
              </a:rPr>
              <a:t>якості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експериментів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ще</a:t>
            </a:r>
            <a:r>
              <a:rPr lang="ru-RU" sz="2000" dirty="0">
                <a:latin typeface="Bookman Old Style" panose="02050604050505020204" pitchFamily="18" charset="0"/>
              </a:rPr>
              <a:t> в </a:t>
            </a:r>
            <a:r>
              <a:rPr lang="ru-RU" sz="2000" dirty="0" err="1">
                <a:latin typeface="Bookman Old Style" panose="02050604050505020204" pitchFamily="18" charset="0"/>
              </a:rPr>
              <a:t>середині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двадцятого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століття</a:t>
            </a:r>
            <a:r>
              <a:rPr lang="ru-RU" sz="2000" dirty="0">
                <a:latin typeface="Bookman Old Style" panose="02050604050505020204" pitchFamily="18" charset="0"/>
              </a:rPr>
              <a:t>. </a:t>
            </a:r>
            <a:r>
              <a:rPr lang="ru-RU" sz="2000" dirty="0" err="1">
                <a:latin typeface="Bookman Old Style" panose="02050604050505020204" pitchFamily="18" charset="0"/>
              </a:rPr>
              <a:t>Однак</a:t>
            </a:r>
            <a:r>
              <a:rPr lang="ru-RU" sz="2000" dirty="0">
                <a:latin typeface="Bookman Old Style" panose="02050604050505020204" pitchFamily="18" charset="0"/>
              </a:rPr>
              <a:t> зараз </a:t>
            </a:r>
            <a:r>
              <a:rPr lang="ru-RU" sz="2000" dirty="0" err="1">
                <a:latin typeface="Bookman Old Style" panose="02050604050505020204" pitchFamily="18" charset="0"/>
              </a:rPr>
              <a:t>це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заняття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перетворилося</a:t>
            </a:r>
            <a:r>
              <a:rPr lang="ru-RU" sz="2000" dirty="0">
                <a:latin typeface="Bookman Old Style" panose="02050604050505020204" pitchFamily="18" charset="0"/>
              </a:rPr>
              <a:t> в </a:t>
            </a:r>
            <a:r>
              <a:rPr lang="ru-RU" sz="2000" dirty="0" err="1">
                <a:latin typeface="Bookman Old Style" panose="02050604050505020204" pitchFamily="18" charset="0"/>
              </a:rPr>
              <a:t>повноцінний</a:t>
            </a:r>
            <a:r>
              <a:rPr lang="ru-RU" sz="2000" dirty="0">
                <a:latin typeface="Bookman Old Style" panose="02050604050505020204" pitchFamily="18" charset="0"/>
              </a:rPr>
              <a:t> вид спорту. </a:t>
            </a:r>
            <a:r>
              <a:rPr lang="ru-RU" sz="2000" dirty="0" err="1">
                <a:latin typeface="Bookman Old Style" panose="02050604050505020204" pitchFamily="18" charset="0"/>
              </a:rPr>
              <a:t>Екстремали</a:t>
            </a:r>
            <a:r>
              <a:rPr lang="ru-RU" sz="2000" dirty="0">
                <a:latin typeface="Bookman Old Style" panose="02050604050505020204" pitchFamily="18" charset="0"/>
              </a:rPr>
              <a:t> з </a:t>
            </a:r>
            <a:r>
              <a:rPr lang="ru-RU" sz="2000" dirty="0" err="1">
                <a:latin typeface="Bookman Old Style" panose="02050604050505020204" pitchFamily="18" charset="0"/>
              </a:rPr>
              <a:t>різних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країн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змагаються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між</a:t>
            </a:r>
            <a:r>
              <a:rPr lang="ru-RU" sz="2000" dirty="0">
                <a:latin typeface="Bookman Old Style" panose="02050604050505020204" pitchFamily="18" charset="0"/>
              </a:rPr>
              <a:t> собою в </a:t>
            </a:r>
            <a:r>
              <a:rPr lang="ru-RU" sz="2000" dirty="0" err="1">
                <a:latin typeface="Bookman Old Style" panose="02050604050505020204" pitchFamily="18" charset="0"/>
              </a:rPr>
              <a:t>висоті</a:t>
            </a:r>
            <a:r>
              <a:rPr lang="ru-RU" sz="2000" dirty="0">
                <a:latin typeface="Bookman Old Style" panose="02050604050505020204" pitchFamily="18" charset="0"/>
              </a:rPr>
              <a:t> і </a:t>
            </a:r>
            <a:r>
              <a:rPr lang="ru-RU" sz="2000" dirty="0" err="1">
                <a:latin typeface="Bookman Old Style" panose="02050604050505020204" pitchFamily="18" charset="0"/>
              </a:rPr>
              <a:t>швидкості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 smtClean="0">
                <a:latin typeface="Bookman Old Style" panose="02050604050505020204" pitchFamily="18" charset="0"/>
              </a:rPr>
              <a:t>падіння</a:t>
            </a:r>
            <a:r>
              <a:rPr lang="ru-RU" sz="2000" dirty="0" smtClean="0">
                <a:latin typeface="Bookman Old Style" panose="02050604050505020204" pitchFamily="18" charset="0"/>
              </a:rPr>
              <a:t>.</a:t>
            </a:r>
            <a:endParaRPr lang="ru-RU" sz="2000" dirty="0" smtClean="0">
              <a:latin typeface="Bookman Old Style" panose="020506040505050202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algn="ctr"/>
            <a:endParaRPr lang="ru-RU" sz="2000" dirty="0">
              <a:latin typeface="Bookman Old Style" panose="020506040505050202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algn="ctr"/>
            <a:r>
              <a:rPr lang="ru-RU" sz="2000" dirty="0" err="1" smtClean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Нинішній</a:t>
            </a:r>
            <a:r>
              <a:rPr lang="ru-RU" sz="2000" dirty="0" smtClean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рекорд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належить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американцеві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Алану Юстасу,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віце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-президенту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корпорації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Google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. У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жовтні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2014 року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він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здійснив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стрибок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з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висоти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41424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метрів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, побивши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тим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самим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попередній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максимум на два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кілометри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. Максимальна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швидкість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падіння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при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цьому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склала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1322 км / г.</a:t>
            </a:r>
            <a:endParaRPr lang="en-US" sz="20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25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i.ytimg.com/vi/SXW5eAjPD2U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62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hsto.org/files/ee5/a5d/f09/ee5a5df09789494b97f92ad4cab6f23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" y="-666206"/>
            <a:ext cx="12283440" cy="75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92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tx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315958" y="0"/>
            <a:ext cx="2391508" cy="966651"/>
          </a:xfrm>
        </p:spPr>
        <p:txBody>
          <a:bodyPr/>
          <a:lstStyle/>
          <a:p>
            <a:r>
              <a:rPr lang="uk-UA" sz="4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ПЛАН</a:t>
            </a:r>
            <a:endParaRPr lang="en-US" sz="4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8" name="Picture 4" descr="http://aktsport.ru/wp-content/uploads/2016/06/vinserf-na-vode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6" r="12740"/>
          <a:stretch/>
        </p:blipFill>
        <p:spPr bwMode="auto">
          <a:xfrm>
            <a:off x="7680960" y="0"/>
            <a:ext cx="451104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4" y="2037805"/>
            <a:ext cx="1247503" cy="12475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3" y="4176484"/>
            <a:ext cx="1247503" cy="124750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894114" y="1146629"/>
            <a:ext cx="13063" cy="52280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82909" y="1423851"/>
            <a:ext cx="459209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dirty="0" smtClean="0">
                <a:latin typeface="Bookman Old Style" panose="02050604050505020204" pitchFamily="18" charset="0"/>
              </a:rPr>
              <a:t>ФЛАЙБОРДИНГ</a:t>
            </a:r>
          </a:p>
          <a:p>
            <a:endParaRPr lang="uk-UA" sz="2200" b="1" dirty="0">
              <a:latin typeface="Bookman Old Style" panose="02050604050505020204" pitchFamily="18" charset="0"/>
            </a:endParaRPr>
          </a:p>
          <a:p>
            <a:r>
              <a:rPr lang="uk-UA" sz="2200" b="1" dirty="0" smtClean="0">
                <a:latin typeface="Bookman Old Style" panose="02050604050505020204" pitchFamily="18" charset="0"/>
              </a:rPr>
              <a:t>ВУЛКАНОБОРДИНГ</a:t>
            </a:r>
          </a:p>
          <a:p>
            <a:endParaRPr lang="uk-UA" sz="2200" b="1" dirty="0">
              <a:latin typeface="Bookman Old Style" panose="02050604050505020204" pitchFamily="18" charset="0"/>
            </a:endParaRPr>
          </a:p>
          <a:p>
            <a:r>
              <a:rPr lang="uk-UA" sz="2200" b="1" dirty="0" smtClean="0">
                <a:latin typeface="Bookman Old Style" panose="02050604050505020204" pitchFamily="18" charset="0"/>
              </a:rPr>
              <a:t>ПАРКУР НА БАТУТІ</a:t>
            </a:r>
          </a:p>
          <a:p>
            <a:endParaRPr lang="uk-UA" sz="2200" b="1" dirty="0" smtClean="0">
              <a:latin typeface="Bookman Old Style" panose="02050604050505020204" pitchFamily="18" charset="0"/>
            </a:endParaRPr>
          </a:p>
          <a:p>
            <a:r>
              <a:rPr lang="uk-UA" sz="2200" b="1" dirty="0" smtClean="0">
                <a:latin typeface="Bookman Old Style" panose="02050604050505020204" pitchFamily="18" charset="0"/>
              </a:rPr>
              <a:t>СТРИБКИ ЗІ СТРАТОСФЕРИ</a:t>
            </a:r>
          </a:p>
          <a:p>
            <a:endParaRPr lang="uk-UA" sz="2200" b="1" dirty="0">
              <a:latin typeface="Bookman Old Style" panose="02050604050505020204" pitchFamily="18" charset="0"/>
            </a:endParaRPr>
          </a:p>
          <a:p>
            <a:r>
              <a:rPr lang="uk-UA" sz="2200" b="1" dirty="0" smtClean="0">
                <a:latin typeface="Bookman Old Style" panose="02050604050505020204" pitchFamily="18" charset="0"/>
              </a:rPr>
              <a:t>КАЙТВІНГ</a:t>
            </a:r>
          </a:p>
          <a:p>
            <a:endParaRPr lang="uk-UA" sz="2200" b="1" dirty="0">
              <a:latin typeface="Bookman Old Style" panose="02050604050505020204" pitchFamily="18" charset="0"/>
            </a:endParaRPr>
          </a:p>
          <a:p>
            <a:r>
              <a:rPr lang="uk-UA" sz="2200" b="1" dirty="0" smtClean="0">
                <a:latin typeface="Bookman Old Style" panose="02050604050505020204" pitchFamily="18" charset="0"/>
              </a:rPr>
              <a:t>СКАЯКІНГ</a:t>
            </a:r>
          </a:p>
          <a:p>
            <a:endParaRPr lang="uk-UA" sz="2200" b="1" dirty="0">
              <a:latin typeface="Bookman Old Style" panose="02050604050505020204" pitchFamily="18" charset="0"/>
            </a:endParaRPr>
          </a:p>
          <a:p>
            <a:r>
              <a:rPr lang="uk-UA" sz="2200" b="1" dirty="0" smtClean="0">
                <a:latin typeface="Bookman Old Style" panose="02050604050505020204" pitchFamily="18" charset="0"/>
              </a:rPr>
              <a:t>ХОРСБОРДИНГ</a:t>
            </a:r>
            <a:endParaRPr lang="uk-UA" sz="2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67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eugene.boyko.ru/wp-content/uploads/2012/03/Felix_Baumgartner-3-1024x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9817"/>
            <a:ext cx="12409715" cy="702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1000">
              <a:schemeClr val="bg2">
                <a:tint val="97000"/>
                <a:hueMod val="92000"/>
                <a:satMod val="169000"/>
                <a:lumMod val="164000"/>
              </a:schemeClr>
            </a:gs>
            <a:gs pos="58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19676" y="1055077"/>
            <a:ext cx="4561028" cy="148471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atin typeface="Bookman Old Style" panose="02050604050505020204" pitchFamily="18" charset="0"/>
              </a:rPr>
              <a:t>КАЙТ</a:t>
            </a:r>
            <a:r>
              <a:rPr lang="uk-UA" sz="5400" b="1" dirty="0" smtClean="0">
                <a:latin typeface="Bookman Old Style" panose="02050604050505020204" pitchFamily="18" charset="0"/>
              </a:rPr>
              <a:t>ВІНГ</a:t>
            </a:r>
            <a:endParaRPr lang="en-US" sz="5400" b="1" dirty="0">
              <a:latin typeface="Bookman Old Style" panose="020506040505050202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88449" y="4292656"/>
            <a:ext cx="8846469" cy="1093261"/>
          </a:xfrm>
        </p:spPr>
        <p:txBody>
          <a:bodyPr>
            <a:no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УНІВЕРСАЛЬНИЙ СПОРТИВНИЙ ЗНАРЯД, ЯКИЙ ДОЗВОЛЯЄ ПІДКОРЯТИ НЕ ТІЛЬКИ ЗЕМЛЮ, </a:t>
            </a:r>
            <a:endParaRPr lang="uk-UA" b="1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uk-U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АЛЕ </a:t>
            </a:r>
            <a:r>
              <a:rPr lang="uk-U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ТАКОЖ ВОДУ, ПОВІТРЯ І СНІГОВІ </a:t>
            </a:r>
            <a:r>
              <a:rPr lang="uk-U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ВЕРШИНИ</a:t>
            </a:r>
            <a:endParaRPr lang="en-US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8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bg2">
                <a:tint val="97000"/>
                <a:hueMod val="92000"/>
                <a:satMod val="169000"/>
                <a:lumMod val="164000"/>
              </a:schemeClr>
            </a:gs>
            <a:gs pos="58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108" y="463230"/>
            <a:ext cx="2025378" cy="2025378"/>
          </a:xfrm>
        </p:spPr>
      </p:pic>
      <p:sp>
        <p:nvSpPr>
          <p:cNvPr id="7" name="Прямоугольник 6"/>
          <p:cNvSpPr/>
          <p:nvPr/>
        </p:nvSpPr>
        <p:spPr>
          <a:xfrm>
            <a:off x="469768" y="2828243"/>
            <a:ext cx="11234057" cy="336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Перші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експериментатори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в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області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кайтвінга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почали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проявляти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себе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ще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в 80-х роках.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Вважається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,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що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цей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вид спорту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винайшли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в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Фінляндії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.</a:t>
            </a:r>
            <a:endParaRPr lang="en-US" sz="20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Кайтвінг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-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універсальне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крило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.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Він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схожий на дельтаплан і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може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бути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використаний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в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якості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інвентарю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для занять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різними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екстремальними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видами спорту.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Кайтвінг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легкий по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вазі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, а в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згорнутому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вигляді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його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габарити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не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більше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звичайного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чохла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для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лиж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.</a:t>
            </a:r>
            <a:r>
              <a:rPr lang="ru-RU" sz="20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Головна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особливість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кайтвінга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полягає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в тому,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що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під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ногами у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екстремала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може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бути все,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що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завгодно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: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ковзани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, ролики, сноуборд,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гірські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лижі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, скейтборд, а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кататися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можна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по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снігу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,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піску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,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льоду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,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воді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- головне,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щоб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це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була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досить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рівний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майданчик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великих </a:t>
            </a:r>
            <a:r>
              <a:rPr lang="ru-RU" sz="20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розмірів</a:t>
            </a:r>
            <a:r>
              <a:rPr lang="ru-RU" sz="2000" dirty="0">
                <a:latin typeface="Bookman Old Style" panose="020506040505050202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.</a:t>
            </a:r>
            <a:endParaRPr lang="en-US" sz="20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83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www.action-lab.ru/wp-content/uploads/2017/04/pmf_82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3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12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www.jointgo.ru/sites/default/files/imagecache/photo-big/users/14286/photo/2016/158/Kaytving_-_parus_krylo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22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 descr="http://img.anews.com/media/gallery/67813504/3227042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83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22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4000">
              <a:schemeClr val="bg2">
                <a:lumMod val="40000"/>
                <a:lumOff val="60000"/>
              </a:schemeClr>
            </a:gs>
            <a:gs pos="83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19675" y="1326381"/>
            <a:ext cx="4571077" cy="1223453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latin typeface="Bookman Old Style" panose="02050604050505020204" pitchFamily="18" charset="0"/>
              </a:rPr>
              <a:t>СКАЯКІНГ</a:t>
            </a:r>
            <a:endParaRPr lang="en-US" sz="5400" b="1" dirty="0">
              <a:latin typeface="Bookman Old Style" panose="020506040505050202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924448" y="4210259"/>
            <a:ext cx="8505180" cy="1482690"/>
          </a:xfrm>
        </p:spPr>
        <p:txBody>
          <a:bodyPr/>
          <a:lstStyle/>
          <a:p>
            <a:r>
              <a:rPr lang="uk-U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ЦЕ СТРИБОК З ЛІТАКА СИДЯЧИ В ЧОВНІ-КАЯКУ.</a:t>
            </a:r>
            <a:endParaRPr lang="en-US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94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h-i.su/wp-content/uploads/2015/10/skyaking_5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666" y="-40313"/>
            <a:ext cx="12263666" cy="689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68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a1.espncdn.com/photo/2015/0331/Skyak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32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4000">
              <a:schemeClr val="accent4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41638" y="1567542"/>
            <a:ext cx="6007991" cy="1102873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latin typeface="Bookman Old Style" panose="02050604050505020204" pitchFamily="18" charset="0"/>
              </a:rPr>
              <a:t>ХОРСБОРДИНГ</a:t>
            </a:r>
            <a:endParaRPr lang="en-US" sz="5400" b="1" dirty="0">
              <a:latin typeface="Bookman Old Style" panose="020506040505050202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33128" y="4485266"/>
            <a:ext cx="9070848" cy="677338"/>
          </a:xfrm>
        </p:spPr>
        <p:txBody>
          <a:bodyPr/>
          <a:lstStyle/>
          <a:p>
            <a:r>
              <a:rPr lang="uk-U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СПОРТ ДЛЯ ТИХ ЛЮДЕЙ, ХТО ЖИВЕ ДАЛЕКО ВІД ГІР ТА ОКЕАНІВ</a:t>
            </a:r>
            <a:endParaRPr lang="en-US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23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2">
                <a:lumMod val="60000"/>
                <a:lumOff val="40000"/>
              </a:schemeClr>
            </a:gs>
            <a:gs pos="77000">
              <a:schemeClr val="bg2">
                <a:shade val="96000"/>
                <a:satMod val="120000"/>
                <a:lumMod val="9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4211" y="693336"/>
            <a:ext cx="8534401" cy="2039816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>
                <a:latin typeface="Bookman Old Style" panose="02050604050505020204" pitchFamily="18" charset="0"/>
              </a:rPr>
              <a:t>ФЛАЙБОРДИНГ</a:t>
            </a:r>
            <a:endParaRPr lang="en-US" sz="5400" b="1" dirty="0">
              <a:latin typeface="Bookman Old Style" panose="020506040505050202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595261" y="4390659"/>
            <a:ext cx="8774638" cy="12665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АБСОЛЮТНО НОВИЙ ФАНТАСТИЧНИЙ ВИД СПОРТУ ДЛЯ ЛЮБИТЕЛІВ ЕКСТРИМУ ТА АКТИВНОГО ВІДПОЧИНКУ</a:t>
            </a:r>
            <a:endParaRPr lang="en-US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97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524526"/>
            <a:ext cx="2146300" cy="21463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81100" y="3474694"/>
            <a:ext cx="100711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Спортсмени-хорсбордери</a:t>
            </a:r>
            <a:r>
              <a:rPr lang="ru-RU" sz="2000" dirty="0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використовують</a:t>
            </a:r>
            <a:r>
              <a:rPr lang="ru-RU" sz="2000" dirty="0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в </a:t>
            </a:r>
            <a:r>
              <a:rPr lang="ru-RU" sz="2000" dirty="0" err="1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якості</a:t>
            </a:r>
            <a:r>
              <a:rPr lang="ru-RU" sz="2000" dirty="0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основного спортивного </a:t>
            </a:r>
            <a:r>
              <a:rPr lang="ru-RU" sz="2000" dirty="0" err="1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інвентарю</a:t>
            </a:r>
            <a:r>
              <a:rPr lang="ru-RU" sz="2000" dirty="0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спеціальну</a:t>
            </a:r>
            <a:r>
              <a:rPr lang="ru-RU" sz="2000" dirty="0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дошку</a:t>
            </a:r>
            <a:r>
              <a:rPr lang="ru-RU" sz="2000" dirty="0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з великими колесами. А в </a:t>
            </a:r>
            <a:r>
              <a:rPr lang="ru-RU" sz="2000" dirty="0" err="1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якості</a:t>
            </a:r>
            <a:r>
              <a:rPr lang="ru-RU" sz="2000" dirty="0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рушійної</a:t>
            </a:r>
            <a:r>
              <a:rPr lang="ru-RU" sz="2000" dirty="0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сили</a:t>
            </a:r>
            <a:r>
              <a:rPr lang="ru-RU" sz="2000" dirty="0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в </a:t>
            </a:r>
            <a:r>
              <a:rPr lang="ru-RU" sz="2000" dirty="0" err="1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даному</a:t>
            </a:r>
            <a:r>
              <a:rPr lang="ru-RU" sz="2000" dirty="0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випадку</a:t>
            </a:r>
            <a:r>
              <a:rPr lang="ru-RU" sz="2000" dirty="0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виступають</a:t>
            </a:r>
            <a:r>
              <a:rPr lang="ru-RU" sz="2000" dirty="0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живі</a:t>
            </a:r>
            <a:r>
              <a:rPr lang="ru-RU" sz="2000" dirty="0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коні</a:t>
            </a:r>
            <a:r>
              <a:rPr lang="ru-RU" sz="2000" dirty="0" smtClean="0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.</a:t>
            </a:r>
          </a:p>
          <a:p>
            <a:pPr algn="ctr"/>
            <a:r>
              <a:rPr lang="ru-RU" sz="2000" dirty="0" err="1">
                <a:latin typeface="Bookman Old Style" panose="02050604050505020204" pitchFamily="18" charset="0"/>
              </a:rPr>
              <a:t>Причепивши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мотузку</a:t>
            </a:r>
            <a:r>
              <a:rPr lang="ru-RU" sz="2000" dirty="0">
                <a:latin typeface="Bookman Old Style" panose="02050604050505020204" pitchFamily="18" charset="0"/>
              </a:rPr>
              <a:t> до скакуна, спортсмен </a:t>
            </a:r>
            <a:r>
              <a:rPr lang="ru-RU" sz="2000" dirty="0" err="1">
                <a:latin typeface="Bookman Old Style" panose="02050604050505020204" pitchFamily="18" charset="0"/>
              </a:rPr>
              <a:t>може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потім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їздити</a:t>
            </a:r>
            <a:r>
              <a:rPr lang="ru-RU" sz="2000" dirty="0">
                <a:latin typeface="Bookman Old Style" panose="02050604050505020204" pitchFamily="18" charset="0"/>
              </a:rPr>
              <a:t> за конем по полю, </a:t>
            </a:r>
            <a:r>
              <a:rPr lang="ru-RU" sz="2000" dirty="0" err="1">
                <a:latin typeface="Bookman Old Style" panose="02050604050505020204" pitchFamily="18" charset="0"/>
              </a:rPr>
              <a:t>виконуючи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різноманітні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маневри</a:t>
            </a:r>
            <a:r>
              <a:rPr lang="ru-RU" sz="2000" dirty="0">
                <a:latin typeface="Bookman Old Style" panose="02050604050505020204" pitchFamily="18" charset="0"/>
              </a:rPr>
              <a:t> і трюки. Особливо </a:t>
            </a:r>
            <a:r>
              <a:rPr lang="ru-RU" sz="2000" dirty="0" err="1">
                <a:latin typeface="Bookman Old Style" panose="02050604050505020204" pitchFamily="18" charset="0"/>
              </a:rPr>
              <a:t>видовищним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цей</a:t>
            </a:r>
            <a:r>
              <a:rPr lang="ru-RU" sz="2000" dirty="0">
                <a:latin typeface="Bookman Old Style" panose="02050604050505020204" pitchFamily="18" charset="0"/>
              </a:rPr>
              <a:t> вид спорту є при </a:t>
            </a:r>
            <a:r>
              <a:rPr lang="ru-RU" sz="2000" dirty="0" err="1">
                <a:latin typeface="Bookman Old Style" panose="02050604050505020204" pitchFamily="18" charset="0"/>
              </a:rPr>
              <a:t>використанні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додаткових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трамплінів</a:t>
            </a:r>
            <a:r>
              <a:rPr lang="ru-RU" sz="2000" dirty="0">
                <a:latin typeface="Bookman Old Style" panose="02050604050505020204" pitchFamily="18" charset="0"/>
              </a:rPr>
              <a:t>. </a:t>
            </a:r>
            <a:r>
              <a:rPr lang="ru-RU" sz="2000" dirty="0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/>
            </a:r>
            <a:br>
              <a:rPr lang="ru-RU" sz="2000" dirty="0">
                <a:latin typeface="Bookman Old Style" panose="02050604050505020204" pitchFamily="18" charset="0"/>
                <a:ea typeface="Calibri" panose="020F0502020204030204" pitchFamily="34" charset="0"/>
                <a:cs typeface="Tahoma" panose="020B0604030504040204" pitchFamily="34" charset="0"/>
              </a:rPr>
            </a:br>
            <a:endParaRPr lang="en-US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27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h-i.su/wp-content/uploads/2015/10/horse-boardi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11200"/>
            <a:ext cx="12547600" cy="941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4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s://jameswvgriffiths.files.wordpress.com/2013/08/cimg19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" y="-1428750"/>
            <a:ext cx="12192000" cy="89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25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4230">
              <a:srgbClr val="80C0EA"/>
            </a:gs>
            <a:gs pos="29000">
              <a:schemeClr val="bg2">
                <a:lumMod val="40000"/>
                <a:lumOff val="60000"/>
              </a:schemeClr>
            </a:gs>
            <a:gs pos="63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41644" y="2795256"/>
            <a:ext cx="11565653" cy="34347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Ідея</a:t>
            </a:r>
            <a:r>
              <a:rPr lang="ru-RU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розробки</a:t>
            </a:r>
            <a:r>
              <a:rPr lang="ru-RU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пристрою, </a:t>
            </a:r>
            <a:r>
              <a:rPr lang="ru-RU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що</a:t>
            </a:r>
            <a:r>
              <a:rPr lang="ru-RU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дозволяє</a:t>
            </a:r>
            <a:r>
              <a:rPr lang="ru-RU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парити</a:t>
            </a:r>
            <a:r>
              <a:rPr lang="ru-RU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над </a:t>
            </a:r>
            <a:r>
              <a:rPr lang="ru-RU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поверхнею</a:t>
            </a:r>
            <a:r>
              <a:rPr lang="ru-RU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води, </a:t>
            </a:r>
            <a:r>
              <a:rPr lang="ru-RU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належить</a:t>
            </a:r>
            <a:r>
              <a:rPr lang="ru-RU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чемпіону</a:t>
            </a:r>
            <a:r>
              <a:rPr lang="ru-RU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uk-UA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Франції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 </a:t>
            </a:r>
            <a:r>
              <a:rPr lang="ru-RU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по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 </a:t>
            </a:r>
            <a:r>
              <a:rPr lang="ru-RU" u="sng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водним</a:t>
            </a:r>
            <a:r>
              <a:rPr lang="ru-RU" u="sng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u="sng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лижам</a:t>
            </a:r>
            <a:r>
              <a:rPr lang="ru-RU" u="sng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uk-UA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Френкі</a:t>
            </a:r>
            <a:r>
              <a:rPr lang="uk-UA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uk-UA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Запаті</a:t>
            </a:r>
            <a:r>
              <a:rPr lang="ru-RU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. </a:t>
            </a:r>
            <a:r>
              <a:rPr lang="ru-RU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Займаючись</a:t>
            </a:r>
            <a:r>
              <a:rPr lang="ru-RU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аквабайком</a:t>
            </a:r>
            <a:r>
              <a:rPr lang="ru-RU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, </a:t>
            </a:r>
            <a:r>
              <a:rPr lang="ru-RU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французький</a:t>
            </a:r>
            <a:r>
              <a:rPr lang="ru-RU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спортсмен </a:t>
            </a:r>
            <a:r>
              <a:rPr lang="ru-RU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вирішив</a:t>
            </a:r>
            <a:r>
              <a:rPr lang="ru-RU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сконструювати</a:t>
            </a:r>
            <a:r>
              <a:rPr lang="ru-RU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новий</a:t>
            </a:r>
            <a:r>
              <a:rPr lang="ru-RU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апарат</a:t>
            </a:r>
            <a:r>
              <a:rPr lang="ru-RU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. У</a:t>
            </a:r>
            <a:r>
              <a:rPr lang="uk-UA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2008 році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 </a:t>
            </a:r>
            <a:r>
              <a:rPr lang="ru-RU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він</a:t>
            </a:r>
            <a:r>
              <a:rPr lang="ru-RU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відкрив</a:t>
            </a:r>
            <a:r>
              <a:rPr lang="ru-RU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власне</a:t>
            </a:r>
            <a:r>
              <a:rPr lang="ru-RU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виробництво</a:t>
            </a:r>
            <a:r>
              <a:rPr lang="ru-RU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гідроциклів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 </a:t>
            </a:r>
            <a:r>
              <a:rPr lang="ru-RU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під</a:t>
            </a:r>
            <a:r>
              <a:rPr lang="ru-RU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назвою</a:t>
            </a:r>
            <a:r>
              <a:rPr lang="ru-RU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«Zapata-Racing».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Проте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,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Запата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вирішив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не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зупинятися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на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досягнутому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і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продовжував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розробку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апарату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,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який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би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дозволив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піднімати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людину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над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водою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і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виконувати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різні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акробатичні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трюки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.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Невдовзі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, у </a:t>
            </a:r>
            <a:r>
              <a:rPr lang="uk-UA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2011 році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на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чемпіонаті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світу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в </a:t>
            </a:r>
            <a:r>
              <a:rPr lang="uk-UA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Китаї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 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світові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був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представлений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пристрій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,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що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отримав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назву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> «</a:t>
            </a:r>
            <a:r>
              <a:rPr lang="en-US" spc="1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флайборд</a:t>
            </a:r>
            <a:r>
              <a:rPr lang="en-US" spc="1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»</a:t>
            </a:r>
            <a: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en-US" spc="10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endParaRPr lang="en-US" spc="1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49" y="523072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sunsamui.com/images/tours/1024_1/flyboard-samui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22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supcenter.ru/wp-content/uploads/2016/07/%D0%9F%D0%BE%D0%BB%D1%91%D1%82%D1%8B-%D0%BD%D0%B0-%D1%84%D0%BB%D0%B0%D0%B9%D0%B1%D0%BE%D1%80%D0%B4%D0%B5-AQUABOR-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74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moswake.ru/wp-content/uploads/2017/05/j4rhfch6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3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00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bg1">
                <a:lumMod val="65000"/>
                <a:lumOff val="35000"/>
              </a:schemeClr>
            </a:gs>
            <a:gs pos="78000">
              <a:schemeClr val="bg2">
                <a:shade val="96000"/>
                <a:satMod val="120000"/>
                <a:lumMod val="9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90707" y="1647929"/>
            <a:ext cx="8133391" cy="1133018"/>
          </a:xfrm>
        </p:spPr>
        <p:txBody>
          <a:bodyPr>
            <a:normAutofit/>
          </a:bodyPr>
          <a:lstStyle/>
          <a:p>
            <a:r>
              <a:rPr lang="uk-UA" sz="5400" b="1" dirty="0" err="1" smtClean="0">
                <a:latin typeface="Bookman Old Style" panose="02050604050505020204" pitchFamily="18" charset="0"/>
              </a:rPr>
              <a:t>вулканобординг</a:t>
            </a:r>
            <a:endParaRPr lang="en-US" sz="5400" b="1" dirty="0">
              <a:latin typeface="Bookman Old Style" panose="020506040505050202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920527" y="4239933"/>
            <a:ext cx="9509663" cy="955065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ВИД ЕКСТРЕМАЛЬНОГО СПОРТУ, ПРИ ЯКОМУ СПОРТСМЕН СПУСКАЄТЬСЯ НА ДОШЦІ ПО ЗАСТИГЛІЙ ЛАВІ ВУЛКАНУ І ПОПЕЛУ</a:t>
            </a:r>
            <a:endParaRPr lang="en-US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17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bm.img.com.ua/berlin/storage/orig/8/62/c259492a5211583231ea058d440876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25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166</TotalTime>
  <Words>394</Words>
  <Application>Microsoft Office PowerPoint</Application>
  <PresentationFormat>Широкоэкранный</PresentationFormat>
  <Paragraphs>41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Aharoni</vt:lpstr>
      <vt:lpstr>Bookman Old Style</vt:lpstr>
      <vt:lpstr>Calibri</vt:lpstr>
      <vt:lpstr>Century Gothic</vt:lpstr>
      <vt:lpstr>Tahoma</vt:lpstr>
      <vt:lpstr>Times New Roman</vt:lpstr>
      <vt:lpstr>Wingdings 3</vt:lpstr>
      <vt:lpstr>Сектор</vt:lpstr>
      <vt:lpstr>Нові екстремальні види спорту</vt:lpstr>
      <vt:lpstr>ПЛАН</vt:lpstr>
      <vt:lpstr>ФЛАЙБОРДИНГ</vt:lpstr>
      <vt:lpstr>Презентация PowerPoint</vt:lpstr>
      <vt:lpstr>Презентация PowerPoint</vt:lpstr>
      <vt:lpstr>Презентация PowerPoint</vt:lpstr>
      <vt:lpstr>Презентация PowerPoint</vt:lpstr>
      <vt:lpstr>вулканобординг</vt:lpstr>
      <vt:lpstr>Презентация PowerPoint</vt:lpstr>
      <vt:lpstr>Презентация PowerPoint</vt:lpstr>
      <vt:lpstr>Презентация PowerPoint</vt:lpstr>
      <vt:lpstr>ПАРКУР НА БАТУТІ</vt:lpstr>
      <vt:lpstr>Презентация PowerPoint</vt:lpstr>
      <vt:lpstr>Презентация PowerPoint</vt:lpstr>
      <vt:lpstr>Презентация PowerPoint</vt:lpstr>
      <vt:lpstr>СТРИБКИ ЗІ СТРАТОСФЕРИ</vt:lpstr>
      <vt:lpstr>Презентация PowerPoint</vt:lpstr>
      <vt:lpstr>Презентация PowerPoint</vt:lpstr>
      <vt:lpstr>Презентация PowerPoint</vt:lpstr>
      <vt:lpstr>Презентация PowerPoint</vt:lpstr>
      <vt:lpstr>КАЙТВІНГ</vt:lpstr>
      <vt:lpstr>Презентация PowerPoint</vt:lpstr>
      <vt:lpstr>Презентация PowerPoint</vt:lpstr>
      <vt:lpstr>Презентация PowerPoint</vt:lpstr>
      <vt:lpstr>Презентация PowerPoint</vt:lpstr>
      <vt:lpstr>СКАЯКІНГ</vt:lpstr>
      <vt:lpstr>Презентация PowerPoint</vt:lpstr>
      <vt:lpstr>Презентация PowerPoint</vt:lpstr>
      <vt:lpstr>ХОРСБОРДИНГ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Нові екстремальні види спорту</dc:title>
  <dc:creator>RePack by Diakov</dc:creator>
  <cp:lastModifiedBy>Disha</cp:lastModifiedBy>
  <cp:revision>22</cp:revision>
  <dcterms:created xsi:type="dcterms:W3CDTF">2018-02-10T11:16:37Z</dcterms:created>
  <dcterms:modified xsi:type="dcterms:W3CDTF">2018-02-12T19:38:59Z</dcterms:modified>
</cp:coreProperties>
</file>