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6" r:id="rId4"/>
  </p:sldMasterIdLst>
  <p:notesMasterIdLst>
    <p:notesMasterId r:id="rId16"/>
  </p:notesMasterIdLst>
  <p:sldIdLst>
    <p:sldId id="267" r:id="rId5"/>
    <p:sldId id="260" r:id="rId6"/>
    <p:sldId id="259" r:id="rId7"/>
    <p:sldId id="264" r:id="rId8"/>
    <p:sldId id="265" r:id="rId9"/>
    <p:sldId id="262" r:id="rId10"/>
    <p:sldId id="263" r:id="rId11"/>
    <p:sldId id="261" r:id="rId12"/>
    <p:sldId id="258" r:id="rId13"/>
    <p:sldId id="257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7A15F-B708-46DD-A0F2-8772ACF0B0D8}" type="datetimeFigureOut">
              <a:rPr lang="uk-UA" smtClean="0"/>
              <a:t>11.09.2017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3E745-F97D-4FF0-B699-651248A5BC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652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46025DE-203D-4DF0-BF58-A817E1B80841}" type="slidenum">
              <a:rPr kumimoji="0" lang="fr-FR" altLang="en-US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kumimoji="0" lang="fr-FR" alt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8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0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1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2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3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4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5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6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8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4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5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6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7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8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59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0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1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2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3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4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5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6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7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8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69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fr-FR" altLang="en-US" noProof="0" smtClean="0"/>
              <a:t>Cliquez pour modifier le style du titre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fr-FR" altLang="en-US" noProof="0" smtClean="0"/>
              <a:t>Cliquez pour modifier le style des sous-titres du masque</a:t>
            </a:r>
          </a:p>
        </p:txBody>
      </p:sp>
      <p:sp>
        <p:nvSpPr>
          <p:cNvPr id="71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77BE9-AE55-48BC-A606-42FEEED41276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72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73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38D7F-C373-43EF-AF8D-5CEB7A18B15E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6172DF-7EBA-4D98-A281-2E4C0A4B6C0A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6845E-3177-41F0-B6AF-E4EA11FF5C7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54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B8D5D-E741-422E-91F0-C41051F36B45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C8B162-D746-4A10-A26E-CA750742E141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5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002EE8-9E4C-41E9-9923-A5F8B1320536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A1DDB-B17B-401C-9489-479F29D39D2D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91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61B0A-791A-4F0B-8459-A616627ABF6C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EDA456-7814-4675-83B0-8DDFAECA3799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27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6B9DD-7EA1-48BE-9B76-EC800FF47E6C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A596D-3FDC-4F00-BCBF-1A2E6087407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2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4A728-FEF6-4EBF-BBB7-557216129BC4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B9ACB-5359-454F-8FBC-E793587E6865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5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E8AEDE-07BA-4CEC-85F7-1661A6BB399C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36894-3F20-42DE-88D8-3EB6BDC91F1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1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F13-5ABD-4E72-8964-772ADE49F482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62FDE-F0DC-4E27-90BA-5B9C4EB0DE6E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75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F794B-BA3F-46E6-B23D-C80C7B17FB7D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3C32C-B5B9-4099-81E9-5E952C3797B3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91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06D39-0D06-4811-AE24-C57B6EAE5BB6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485AC-16F6-44AD-A013-B57C48CF61C4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28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F8C7EE-4430-4562-9661-BAD18C0BA905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699E8-4626-4BB4-AE4A-48C3D7FB4325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35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2A59C-AE8A-4359-A7E7-7A08DBB87615}" type="datetime1">
              <a:rPr lang="fr-FR" altLang="en-US">
                <a:solidFill>
                  <a:srgbClr val="000000"/>
                </a:solidFill>
              </a:rPr>
              <a:pPr/>
              <a:t>11/09/2017</a:t>
            </a:fld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C6BBCD-8855-4531-85EC-E9D175045CE6}" type="slidenum">
              <a:rPr lang="fr-FR" altLang="en-US">
                <a:solidFill>
                  <a:srgbClr val="000000"/>
                </a:solidFill>
              </a:rPr>
              <a:pPr/>
              <a:t>‹#›</a:t>
            </a:fld>
            <a:endParaRPr lang="fr-F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23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27E9A-C883-49D7-AC3F-6C686679A9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888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215E-584A-4A82-B0E7-074176F99D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6628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164C-FDAA-4551-AFC8-666177AD17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0656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B3CDA-264F-45D5-BA32-52714054BEE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7347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765C-5049-4D96-B122-72E3BE2F15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9588-99F5-4EEF-81EB-F9F54696FE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72550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147FE-1381-4195-BECF-2FB6EA320B2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1148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4007-FCE4-4CEF-9E16-2A0A74C4251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54348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E090B-1EA7-4D01-96DC-7E618B7600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2998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1571-7CEE-41FB-A58E-3674D18F0E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7926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B9A0-9AFD-445E-B73A-DA64CCA020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44174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340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42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43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4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77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35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09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55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6857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692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2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9.pd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E93CA6-C218-4E11-A73A-87DFBB6824C8}" type="datetime1">
              <a:rPr lang="fr-FR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11/09/2017</a:t>
            </a:fld>
            <a:endParaRPr lang="fr-FR" alt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CA1184B-237E-48F7-95E8-F0AD4F3AE360}" type="slidenum">
              <a:rPr lang="fr-FR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 altLang="en-US" smtClean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543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5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5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5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8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8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8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8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7578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470944-0824-44B8-9970-BA8899D16B43}" type="slidenum">
              <a:rPr lang="en-GB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9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F459-30FF-426C-8826-05CE4A5830C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11/09/2017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51BB7-E4CD-4FE0-9AEE-B0963BEE852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FCCI PP 963x723_proof2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xmlns:lc="http://schemas.openxmlformats.org/drawingml/2006/lockedCanvas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5468116" y="3181508"/>
            <a:ext cx="3675884" cy="367857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28574"/>
            <a:ext cx="5468117" cy="7255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3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у Великобританії</a:t>
            </a:r>
            <a:endParaRPr lang="uk-UA" dirty="0"/>
          </a:p>
        </p:txBody>
      </p:sp>
      <p:pic>
        <p:nvPicPr>
          <p:cNvPr id="9218" name="Picture 2" descr="E:\IMG_20170722_133811_HD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37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Вручення сертифікатів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6310005" cy="4199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40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 descr="E:\IMG_20170807_1854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13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Університет </a:t>
            </a:r>
            <a:r>
              <a:rPr lang="uk-UA" dirty="0"/>
              <a:t>Центрального </a:t>
            </a:r>
            <a:r>
              <a:rPr lang="uk-UA" dirty="0" err="1"/>
              <a:t>Ланкаширу</a:t>
            </a:r>
            <a:r>
              <a:rPr lang="uk-UA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0888"/>
            <a:ext cx="69127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358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комунікації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формального та неформального спілкування, особливості міжкультурної комунікації з іноземними студентами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 доповіді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наукову конференцію, методи оцінювання студентів та залучення до наукових досліджень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 методи навчання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зворотній зв'язок із </a:t>
            </a:r>
            <a:r>
              <a:rPr lang="uk-UA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5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123" y="0"/>
            <a:ext cx="6858000" cy="2387600"/>
          </a:xfrm>
        </p:spPr>
        <p:txBody>
          <a:bodyPr/>
          <a:lstStyle/>
          <a:p>
            <a:r>
              <a:rPr lang="en-GB" b="1" dirty="0" smtClean="0">
                <a:effectLst/>
              </a:rPr>
              <a:t>Simulations as learning tools </a:t>
            </a:r>
            <a:endParaRPr lang="en-GB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123" y="2877882"/>
            <a:ext cx="6858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Paul Knowles  </a:t>
            </a:r>
          </a:p>
          <a:p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Lecturer: International Business Communications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вебінар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IMG_20170727_0937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4" y="1700808"/>
            <a:ext cx="7957609" cy="44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5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altLang="en-US" sz="3600" dirty="0" smtClean="0">
                <a:latin typeface="Calibri" pitchFamily="34" charset="0"/>
              </a:rPr>
              <a:t>Approaching China, demystifying the myths, guanxi and face</a:t>
            </a:r>
            <a:endParaRPr lang="fr-FR" altLang="en-US" sz="36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075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altLang="en-US" b="1" dirty="0" smtClean="0">
                <a:solidFill>
                  <a:srgbClr val="850AFF"/>
                </a:solidFill>
                <a:latin typeface="Calibri" pitchFamily="34" charset="0"/>
              </a:rPr>
              <a:t>Special workshops for Kiev colleagues July 2017</a:t>
            </a:r>
            <a:endParaRPr lang="en-GB" altLang="en-US" b="1" dirty="0" smtClean="0">
              <a:solidFill>
                <a:srgbClr val="850AFF"/>
              </a:solidFill>
            </a:endParaRP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F53743E-FE41-4933-8500-1794D77B2138}" type="datetime1">
              <a:rPr lang="fr-FR" altLang="en-U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11/09/2017</a:t>
            </a:fld>
            <a:endParaRPr lang="fr-FR" altLang="en-US" sz="1000">
              <a:solidFill>
                <a:srgbClr val="000000"/>
              </a:solidFill>
            </a:endParaRP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r-FR" altLang="en-US" sz="1000" smtClean="0">
                <a:solidFill>
                  <a:srgbClr val="000000"/>
                </a:solidFill>
              </a:rPr>
              <a:t>Victoria Orange-Sibra</a:t>
            </a:r>
          </a:p>
        </p:txBody>
      </p:sp>
      <p:sp>
        <p:nvSpPr>
          <p:cNvPr id="307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40CB923-40D1-4448-AF18-F701AAE81BB5}" type="slidenum">
              <a:rPr lang="fr-FR" altLang="en-US" sz="10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67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now?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The UK and the European Union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21175"/>
            <a:ext cx="409416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8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практичне заняття 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британських викладачів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E:\IMG_20170801_145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57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3600" dirty="0" smtClean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Бібліотека 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Університету Центрального </a:t>
            </a:r>
            <a:r>
              <a:rPr lang="uk-UA" sz="3600" dirty="0" err="1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Ланкаширу</a:t>
            </a:r>
            <a: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br>
              <a:rPr lang="uk-UA" sz="3600" dirty="0">
                <a:solidFill>
                  <a:srgbClr val="3333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5328533" cy="354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15811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éseau">
  <a:themeElements>
    <a:clrScheme name="Réseau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ése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éseau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éseau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éseau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he UK and the European Union [Compatibility Mode]" id="{46BBCD04-8223-493F-81AB-0DA44BAEEE09}" vid="{B4E6C1C1-CD2F-42E5-89CC-26FFE7C263E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102</Words>
  <Application>Microsoft Office PowerPoint</Application>
  <PresentationFormat>Экран (4:3)</PresentationFormat>
  <Paragraphs>23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Réseau</vt:lpstr>
      <vt:lpstr>Clarity</vt:lpstr>
      <vt:lpstr>Office Theme</vt:lpstr>
      <vt:lpstr>Підвищення кваліфікації у Великобританії</vt:lpstr>
      <vt:lpstr>Університет Центрального Ланкаширу </vt:lpstr>
      <vt:lpstr>Презентация PowerPoint</vt:lpstr>
      <vt:lpstr>Simulations as learning tools </vt:lpstr>
      <vt:lpstr>вебінар</vt:lpstr>
      <vt:lpstr>Approaching China, demystifying the myths, guanxi and face</vt:lpstr>
      <vt:lpstr> What now?</vt:lpstr>
      <vt:lpstr>практичне заняття британських викладачів</vt:lpstr>
      <vt:lpstr>Бібліотека Університету Центрального Ланкаширу. </vt:lpstr>
      <vt:lpstr>Вручення сертифікатів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Підвищення кваліфікації у Великобританії</dc:title>
  <dc:creator>Mariya Kulik</dc:creator>
  <cp:lastModifiedBy>Mariya Kulik</cp:lastModifiedBy>
  <cp:revision>5</cp:revision>
  <dcterms:created xsi:type="dcterms:W3CDTF">2017-09-11T03:09:53Z</dcterms:created>
  <dcterms:modified xsi:type="dcterms:W3CDTF">2017-09-11T13:03:04Z</dcterms:modified>
</cp:coreProperties>
</file>