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984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8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546EF-B258-4D19-A95D-793B37425D07}" type="doc">
      <dgm:prSet loTypeId="urn:microsoft.com/office/officeart/2005/8/layout/chevron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2F2E6A6-EF01-4637-A3F7-234CE07AB742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AA75B3BF-9F4A-4397-8CCA-0EC02B770273}" type="parTrans" cxnId="{F63ED74C-3DFA-4ED2-9E80-43B9DA90F81F}">
      <dgm:prSet/>
      <dgm:spPr/>
      <dgm:t>
        <a:bodyPr/>
        <a:lstStyle/>
        <a:p>
          <a:endParaRPr lang="ru-RU"/>
        </a:p>
      </dgm:t>
    </dgm:pt>
    <dgm:pt modelId="{975CC016-22F3-483B-9507-D694FE3D558E}" type="sibTrans" cxnId="{F63ED74C-3DFA-4ED2-9E80-43B9DA90F81F}">
      <dgm:prSet/>
      <dgm:spPr/>
      <dgm:t>
        <a:bodyPr/>
        <a:lstStyle/>
        <a:p>
          <a:endParaRPr lang="ru-RU"/>
        </a:p>
      </dgm:t>
    </dgm:pt>
    <dgm:pt modelId="{C40F2393-535B-4028-A524-B48CFE144DBD}">
      <dgm:prSet phldrT="[Текст]"/>
      <dgm:spPr/>
      <dgm:t>
        <a:bodyPr/>
        <a:lstStyle/>
        <a:p>
          <a:r>
            <a:rPr lang="uk-UA" dirty="0" smtClean="0"/>
            <a:t>Періодична ревізія готелів</a:t>
          </a:r>
          <a:endParaRPr lang="ru-RU" dirty="0"/>
        </a:p>
      </dgm:t>
    </dgm:pt>
    <dgm:pt modelId="{F24F7024-D50C-420B-9450-5567040FE1CB}" type="parTrans" cxnId="{A7F5FC9F-B8EF-4887-A953-9565D3AB510E}">
      <dgm:prSet/>
      <dgm:spPr/>
      <dgm:t>
        <a:bodyPr/>
        <a:lstStyle/>
        <a:p>
          <a:endParaRPr lang="ru-RU"/>
        </a:p>
      </dgm:t>
    </dgm:pt>
    <dgm:pt modelId="{4197DD54-04C9-411B-9B41-C1A8A650CA62}" type="sibTrans" cxnId="{A7F5FC9F-B8EF-4887-A953-9565D3AB510E}">
      <dgm:prSet/>
      <dgm:spPr/>
      <dgm:t>
        <a:bodyPr/>
        <a:lstStyle/>
        <a:p>
          <a:endParaRPr lang="ru-RU"/>
        </a:p>
      </dgm:t>
    </dgm:pt>
    <dgm:pt modelId="{6DE48282-BC64-4C34-A70C-4F574FE4AFE7}">
      <dgm:prSet phldrT="[Текст]"/>
      <dgm:spPr/>
      <dgm:t>
        <a:bodyPr/>
        <a:lstStyle/>
        <a:p>
          <a:endParaRPr lang="ru-RU" dirty="0"/>
        </a:p>
      </dgm:t>
    </dgm:pt>
    <dgm:pt modelId="{0DCE6C14-E3B0-4085-948E-38F82B6A99B8}" type="parTrans" cxnId="{019D51C2-4591-4DF5-966D-6CF29FF8859F}">
      <dgm:prSet/>
      <dgm:spPr/>
      <dgm:t>
        <a:bodyPr/>
        <a:lstStyle/>
        <a:p>
          <a:endParaRPr lang="ru-RU"/>
        </a:p>
      </dgm:t>
    </dgm:pt>
    <dgm:pt modelId="{D6338AA2-FD58-47F4-AD8B-70C68AFD1FC2}" type="sibTrans" cxnId="{019D51C2-4591-4DF5-966D-6CF29FF8859F}">
      <dgm:prSet/>
      <dgm:spPr/>
      <dgm:t>
        <a:bodyPr/>
        <a:lstStyle/>
        <a:p>
          <a:endParaRPr lang="ru-RU"/>
        </a:p>
      </dgm:t>
    </dgm:pt>
    <dgm:pt modelId="{73521D94-BA80-4BB9-8A7F-AFF676519C61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A47255D6-C52A-4672-845B-F5A06DFE0E77}" type="parTrans" cxnId="{27EA94B2-3496-44A0-BC12-39CA8F3F51E9}">
      <dgm:prSet/>
      <dgm:spPr/>
      <dgm:t>
        <a:bodyPr/>
        <a:lstStyle/>
        <a:p>
          <a:endParaRPr lang="ru-RU"/>
        </a:p>
      </dgm:t>
    </dgm:pt>
    <dgm:pt modelId="{1B45C2F9-D4D3-42C4-B1B8-E73F9C6CA44C}" type="sibTrans" cxnId="{27EA94B2-3496-44A0-BC12-39CA8F3F51E9}">
      <dgm:prSet/>
      <dgm:spPr/>
      <dgm:t>
        <a:bodyPr/>
        <a:lstStyle/>
        <a:p>
          <a:endParaRPr lang="ru-RU"/>
        </a:p>
      </dgm:t>
    </dgm:pt>
    <dgm:pt modelId="{BC05C153-D741-4DC4-84B0-802A9D64339E}">
      <dgm:prSet phldrT="[Текст]"/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81CE1785-9769-4B29-821C-3EDCB41EF186}" type="parTrans" cxnId="{72219B2E-CD08-4559-B282-B364C3A2ED1B}">
      <dgm:prSet/>
      <dgm:spPr/>
      <dgm:t>
        <a:bodyPr/>
        <a:lstStyle/>
        <a:p>
          <a:endParaRPr lang="ru-RU"/>
        </a:p>
      </dgm:t>
    </dgm:pt>
    <dgm:pt modelId="{A58783FE-8F96-43B4-B1F1-80E5DE8F212B}" type="sibTrans" cxnId="{72219B2E-CD08-4559-B282-B364C3A2ED1B}">
      <dgm:prSet/>
      <dgm:spPr/>
      <dgm:t>
        <a:bodyPr/>
        <a:lstStyle/>
        <a:p>
          <a:endParaRPr lang="ru-RU"/>
        </a:p>
      </dgm:t>
    </dgm:pt>
    <dgm:pt modelId="{063927A6-F868-4EC9-8883-7D94C370EAD1}">
      <dgm:prSet phldrT="[Текст]"/>
      <dgm:spPr/>
      <dgm:t>
        <a:bodyPr/>
        <a:lstStyle/>
        <a:p>
          <a:r>
            <a:rPr lang="uk-UA" dirty="0" smtClean="0"/>
            <a:t>Підбір готелів для клієнтів, за параметрами важливими для них</a:t>
          </a:r>
          <a:endParaRPr lang="ru-RU" dirty="0"/>
        </a:p>
      </dgm:t>
    </dgm:pt>
    <dgm:pt modelId="{92530FE8-FF46-4C3D-A585-5A407F0EED3C}" type="parTrans" cxnId="{63C6ABF5-A2D4-4DC3-ACCB-7D15D7F341D4}">
      <dgm:prSet/>
      <dgm:spPr/>
      <dgm:t>
        <a:bodyPr/>
        <a:lstStyle/>
        <a:p>
          <a:endParaRPr lang="ru-RU"/>
        </a:p>
      </dgm:t>
    </dgm:pt>
    <dgm:pt modelId="{508821A0-90C4-4788-99F4-17B1CECA1AB4}" type="sibTrans" cxnId="{63C6ABF5-A2D4-4DC3-ACCB-7D15D7F341D4}">
      <dgm:prSet/>
      <dgm:spPr/>
      <dgm:t>
        <a:bodyPr/>
        <a:lstStyle/>
        <a:p>
          <a:endParaRPr lang="ru-RU"/>
        </a:p>
      </dgm:t>
    </dgm:pt>
    <dgm:pt modelId="{A32BBDFD-9310-4621-BE38-A1207B382E50}">
      <dgm:prSet/>
      <dgm:spPr/>
      <dgm:t>
        <a:bodyPr/>
        <a:lstStyle/>
        <a:p>
          <a:r>
            <a:rPr lang="uk-UA" dirty="0" smtClean="0"/>
            <a:t>Максимізація просування послуг через мережу Інтернет</a:t>
          </a:r>
          <a:endParaRPr lang="ru-RU" dirty="0"/>
        </a:p>
      </dgm:t>
    </dgm:pt>
    <dgm:pt modelId="{89DE87C9-2352-47E6-A1F1-83E328955813}" type="parTrans" cxnId="{0A43C894-F714-4759-88DE-46B05E960E73}">
      <dgm:prSet/>
      <dgm:spPr/>
      <dgm:t>
        <a:bodyPr/>
        <a:lstStyle/>
        <a:p>
          <a:endParaRPr lang="ru-RU"/>
        </a:p>
      </dgm:t>
    </dgm:pt>
    <dgm:pt modelId="{96569D41-4B07-4990-979E-3734D0BF0C75}" type="sibTrans" cxnId="{0A43C894-F714-4759-88DE-46B05E960E73}">
      <dgm:prSet/>
      <dgm:spPr/>
      <dgm:t>
        <a:bodyPr/>
        <a:lstStyle/>
        <a:p>
          <a:endParaRPr lang="ru-RU"/>
        </a:p>
      </dgm:t>
    </dgm:pt>
    <dgm:pt modelId="{93E48DC1-3BBA-43B7-95F3-69BEECB17E6C}">
      <dgm:prSet/>
      <dgm:spPr/>
      <dgm:t>
        <a:bodyPr/>
        <a:lstStyle/>
        <a:p>
          <a:r>
            <a:rPr lang="uk-UA" dirty="0" smtClean="0"/>
            <a:t>Залучення нових клієнтів через старих</a:t>
          </a:r>
          <a:endParaRPr lang="ru-RU" dirty="0"/>
        </a:p>
      </dgm:t>
    </dgm:pt>
    <dgm:pt modelId="{EF8422A2-372D-4C81-8953-946A7AECD931}" type="parTrans" cxnId="{A73CCD25-3BE3-46A4-B3D5-3B1FF8F0626F}">
      <dgm:prSet/>
      <dgm:spPr/>
      <dgm:t>
        <a:bodyPr/>
        <a:lstStyle/>
        <a:p>
          <a:endParaRPr lang="ru-RU"/>
        </a:p>
      </dgm:t>
    </dgm:pt>
    <dgm:pt modelId="{8F38B2AB-EA0B-43D9-8ABE-5E93D44233D6}" type="sibTrans" cxnId="{A73CCD25-3BE3-46A4-B3D5-3B1FF8F0626F}">
      <dgm:prSet/>
      <dgm:spPr/>
      <dgm:t>
        <a:bodyPr/>
        <a:lstStyle/>
        <a:p>
          <a:endParaRPr lang="ru-RU"/>
        </a:p>
      </dgm:t>
    </dgm:pt>
    <dgm:pt modelId="{461F29A2-DC33-4298-94BF-84EA67081AE2}">
      <dgm:prSet/>
      <dgm:spPr/>
      <dgm:t>
        <a:bodyPr/>
        <a:lstStyle/>
        <a:p>
          <a:r>
            <a:rPr lang="uk-UA" dirty="0" smtClean="0"/>
            <a:t>Зворотній зв’язок з клієнтами</a:t>
          </a:r>
          <a:endParaRPr lang="ru-RU" dirty="0"/>
        </a:p>
      </dgm:t>
    </dgm:pt>
    <dgm:pt modelId="{0CB67D7C-09EC-41BA-86D2-5DA46C0CE39D}" type="parTrans" cxnId="{268CC401-C9E2-4820-BFAF-8973383FD915}">
      <dgm:prSet/>
      <dgm:spPr/>
      <dgm:t>
        <a:bodyPr/>
        <a:lstStyle/>
        <a:p>
          <a:endParaRPr lang="ru-RU"/>
        </a:p>
      </dgm:t>
    </dgm:pt>
    <dgm:pt modelId="{39760492-08DA-4E29-B370-B659B303020D}" type="sibTrans" cxnId="{268CC401-C9E2-4820-BFAF-8973383FD915}">
      <dgm:prSet/>
      <dgm:spPr/>
      <dgm:t>
        <a:bodyPr/>
        <a:lstStyle/>
        <a:p>
          <a:endParaRPr lang="ru-RU"/>
        </a:p>
      </dgm:t>
    </dgm:pt>
    <dgm:pt modelId="{4CFCACA0-F835-4F18-A015-F6C98307C6D5}" type="pres">
      <dgm:prSet presAssocID="{2F7546EF-B258-4D19-A95D-793B37425D07}" presName="linearFlow" presStyleCnt="0">
        <dgm:presLayoutVars>
          <dgm:dir/>
          <dgm:animLvl val="lvl"/>
          <dgm:resizeHandles val="exact"/>
        </dgm:presLayoutVars>
      </dgm:prSet>
      <dgm:spPr/>
    </dgm:pt>
    <dgm:pt modelId="{30386274-3C92-4962-99D9-B464D76F2967}" type="pres">
      <dgm:prSet presAssocID="{A2F2E6A6-EF01-4637-A3F7-234CE07AB742}" presName="composite" presStyleCnt="0"/>
      <dgm:spPr/>
    </dgm:pt>
    <dgm:pt modelId="{35534658-9703-4E97-B0F8-E97CE4B9F670}" type="pres">
      <dgm:prSet presAssocID="{A2F2E6A6-EF01-4637-A3F7-234CE07AB742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D970AE5-951F-41AA-AA25-9EED4853730F}" type="pres">
      <dgm:prSet presAssocID="{A2F2E6A6-EF01-4637-A3F7-234CE07AB7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B1CD9-B297-46C3-A956-C6B05B367903}" type="pres">
      <dgm:prSet presAssocID="{975CC016-22F3-483B-9507-D694FE3D558E}" presName="sp" presStyleCnt="0"/>
      <dgm:spPr/>
    </dgm:pt>
    <dgm:pt modelId="{E174F8EE-3862-4696-9402-BF2AA6EFE653}" type="pres">
      <dgm:prSet presAssocID="{6DE48282-BC64-4C34-A70C-4F574FE4AFE7}" presName="composite" presStyleCnt="0"/>
      <dgm:spPr/>
    </dgm:pt>
    <dgm:pt modelId="{03D7E433-323E-448D-AE36-215772B63C43}" type="pres">
      <dgm:prSet presAssocID="{6DE48282-BC64-4C34-A70C-4F574FE4AFE7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2B29C753-94DE-434C-ACFF-550B2F8EA5CD}" type="pres">
      <dgm:prSet presAssocID="{6DE48282-BC64-4C34-A70C-4F574FE4AFE7}" presName="descendantText" presStyleLbl="alignAcc1" presStyleIdx="1" presStyleCnt="4">
        <dgm:presLayoutVars>
          <dgm:bulletEnabled val="1"/>
        </dgm:presLayoutVars>
      </dgm:prSet>
      <dgm:spPr/>
    </dgm:pt>
    <dgm:pt modelId="{15CDB0E9-6A26-47FF-9837-94DA57312BF8}" type="pres">
      <dgm:prSet presAssocID="{D6338AA2-FD58-47F4-AD8B-70C68AFD1FC2}" presName="sp" presStyleCnt="0"/>
      <dgm:spPr/>
    </dgm:pt>
    <dgm:pt modelId="{CB4CD37A-FF47-4B96-9C78-009F931B9DD1}" type="pres">
      <dgm:prSet presAssocID="{73521D94-BA80-4BB9-8A7F-AFF676519C61}" presName="composite" presStyleCnt="0"/>
      <dgm:spPr/>
    </dgm:pt>
    <dgm:pt modelId="{B102FE31-BBBE-46AB-92F1-82C1A0C0C380}" type="pres">
      <dgm:prSet presAssocID="{73521D94-BA80-4BB9-8A7F-AFF676519C61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89B199D9-42E6-4DF2-955A-926A42D57707}" type="pres">
      <dgm:prSet presAssocID="{73521D94-BA80-4BB9-8A7F-AFF676519C6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B25263-C9F7-49BD-8BBC-79F3FAE48E62}" type="pres">
      <dgm:prSet presAssocID="{1B45C2F9-D4D3-42C4-B1B8-E73F9C6CA44C}" presName="sp" presStyleCnt="0"/>
      <dgm:spPr/>
    </dgm:pt>
    <dgm:pt modelId="{595245BA-A79A-491C-9602-75DF4F9C67C0}" type="pres">
      <dgm:prSet presAssocID="{BC05C153-D741-4DC4-84B0-802A9D64339E}" presName="composite" presStyleCnt="0"/>
      <dgm:spPr/>
    </dgm:pt>
    <dgm:pt modelId="{D2CA0E86-D1CB-4ED2-BA68-FA89D1EC52A6}" type="pres">
      <dgm:prSet presAssocID="{BC05C153-D741-4DC4-84B0-802A9D64339E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CAE0B77-D380-48D8-BFDB-3E22DCF0011C}" type="pres">
      <dgm:prSet presAssocID="{BC05C153-D741-4DC4-84B0-802A9D64339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D66DD1-05EC-44C8-963E-882EF1159407}" type="presOf" srcId="{063927A6-F868-4EC9-8883-7D94C370EAD1}" destId="{6D970AE5-951F-41AA-AA25-9EED4853730F}" srcOrd="0" destOrd="1" presId="urn:microsoft.com/office/officeart/2005/8/layout/chevron2"/>
    <dgm:cxn modelId="{1A7D3E1A-B237-4F57-83AF-5F48CED9C9AB}" type="presOf" srcId="{BC05C153-D741-4DC4-84B0-802A9D64339E}" destId="{D2CA0E86-D1CB-4ED2-BA68-FA89D1EC52A6}" srcOrd="0" destOrd="0" presId="urn:microsoft.com/office/officeart/2005/8/layout/chevron2"/>
    <dgm:cxn modelId="{A73CCD25-3BE3-46A4-B3D5-3B1FF8F0626F}" srcId="{73521D94-BA80-4BB9-8A7F-AFF676519C61}" destId="{93E48DC1-3BBA-43B7-95F3-69BEECB17E6C}" srcOrd="0" destOrd="0" parTransId="{EF8422A2-372D-4C81-8953-946A7AECD931}" sibTransId="{8F38B2AB-EA0B-43D9-8ABE-5E93D44233D6}"/>
    <dgm:cxn modelId="{019D51C2-4591-4DF5-966D-6CF29FF8859F}" srcId="{2F7546EF-B258-4D19-A95D-793B37425D07}" destId="{6DE48282-BC64-4C34-A70C-4F574FE4AFE7}" srcOrd="1" destOrd="0" parTransId="{0DCE6C14-E3B0-4085-948E-38F82B6A99B8}" sibTransId="{D6338AA2-FD58-47F4-AD8B-70C68AFD1FC2}"/>
    <dgm:cxn modelId="{F63ED74C-3DFA-4ED2-9E80-43B9DA90F81F}" srcId="{2F7546EF-B258-4D19-A95D-793B37425D07}" destId="{A2F2E6A6-EF01-4637-A3F7-234CE07AB742}" srcOrd="0" destOrd="0" parTransId="{AA75B3BF-9F4A-4397-8CCA-0EC02B770273}" sibTransId="{975CC016-22F3-483B-9507-D694FE3D558E}"/>
    <dgm:cxn modelId="{71940779-4551-4A24-A602-A6D5AFA34563}" type="presOf" srcId="{461F29A2-DC33-4298-94BF-84EA67081AE2}" destId="{3CAE0B77-D380-48D8-BFDB-3E22DCF0011C}" srcOrd="0" destOrd="0" presId="urn:microsoft.com/office/officeart/2005/8/layout/chevron2"/>
    <dgm:cxn modelId="{54CB2F94-8779-4A53-8A2F-D825D19D6E89}" type="presOf" srcId="{C40F2393-535B-4028-A524-B48CFE144DBD}" destId="{6D970AE5-951F-41AA-AA25-9EED4853730F}" srcOrd="0" destOrd="0" presId="urn:microsoft.com/office/officeart/2005/8/layout/chevron2"/>
    <dgm:cxn modelId="{27EA94B2-3496-44A0-BC12-39CA8F3F51E9}" srcId="{2F7546EF-B258-4D19-A95D-793B37425D07}" destId="{73521D94-BA80-4BB9-8A7F-AFF676519C61}" srcOrd="2" destOrd="0" parTransId="{A47255D6-C52A-4672-845B-F5A06DFE0E77}" sibTransId="{1B45C2F9-D4D3-42C4-B1B8-E73F9C6CA44C}"/>
    <dgm:cxn modelId="{9E97E209-47DB-45D2-9E4A-B3E3E56AE4A0}" type="presOf" srcId="{2F7546EF-B258-4D19-A95D-793B37425D07}" destId="{4CFCACA0-F835-4F18-A015-F6C98307C6D5}" srcOrd="0" destOrd="0" presId="urn:microsoft.com/office/officeart/2005/8/layout/chevron2"/>
    <dgm:cxn modelId="{268CC401-C9E2-4820-BFAF-8973383FD915}" srcId="{BC05C153-D741-4DC4-84B0-802A9D64339E}" destId="{461F29A2-DC33-4298-94BF-84EA67081AE2}" srcOrd="0" destOrd="0" parTransId="{0CB67D7C-09EC-41BA-86D2-5DA46C0CE39D}" sibTransId="{39760492-08DA-4E29-B370-B659B303020D}"/>
    <dgm:cxn modelId="{72219B2E-CD08-4559-B282-B364C3A2ED1B}" srcId="{2F7546EF-B258-4D19-A95D-793B37425D07}" destId="{BC05C153-D741-4DC4-84B0-802A9D64339E}" srcOrd="3" destOrd="0" parTransId="{81CE1785-9769-4B29-821C-3EDCB41EF186}" sibTransId="{A58783FE-8F96-43B4-B1F1-80E5DE8F212B}"/>
    <dgm:cxn modelId="{A7F5FC9F-B8EF-4887-A953-9565D3AB510E}" srcId="{A2F2E6A6-EF01-4637-A3F7-234CE07AB742}" destId="{C40F2393-535B-4028-A524-B48CFE144DBD}" srcOrd="0" destOrd="0" parTransId="{F24F7024-D50C-420B-9450-5567040FE1CB}" sibTransId="{4197DD54-04C9-411B-9B41-C1A8A650CA62}"/>
    <dgm:cxn modelId="{76C313D7-6611-4F91-BDEA-EB45FE6A5360}" type="presOf" srcId="{93E48DC1-3BBA-43B7-95F3-69BEECB17E6C}" destId="{89B199D9-42E6-4DF2-955A-926A42D57707}" srcOrd="0" destOrd="0" presId="urn:microsoft.com/office/officeart/2005/8/layout/chevron2"/>
    <dgm:cxn modelId="{C8E7E41F-DDE8-4269-8FC4-D34DD4F6C6FF}" type="presOf" srcId="{73521D94-BA80-4BB9-8A7F-AFF676519C61}" destId="{B102FE31-BBBE-46AB-92F1-82C1A0C0C380}" srcOrd="0" destOrd="0" presId="urn:microsoft.com/office/officeart/2005/8/layout/chevron2"/>
    <dgm:cxn modelId="{0AA4F8E5-E385-43C5-BA71-E519960B6378}" type="presOf" srcId="{A32BBDFD-9310-4621-BE38-A1207B382E50}" destId="{2B29C753-94DE-434C-ACFF-550B2F8EA5CD}" srcOrd="0" destOrd="0" presId="urn:microsoft.com/office/officeart/2005/8/layout/chevron2"/>
    <dgm:cxn modelId="{63C6ABF5-A2D4-4DC3-ACCB-7D15D7F341D4}" srcId="{A2F2E6A6-EF01-4637-A3F7-234CE07AB742}" destId="{063927A6-F868-4EC9-8883-7D94C370EAD1}" srcOrd="1" destOrd="0" parTransId="{92530FE8-FF46-4C3D-A585-5A407F0EED3C}" sibTransId="{508821A0-90C4-4788-99F4-17B1CECA1AB4}"/>
    <dgm:cxn modelId="{0A43C894-F714-4759-88DE-46B05E960E73}" srcId="{6DE48282-BC64-4C34-A70C-4F574FE4AFE7}" destId="{A32BBDFD-9310-4621-BE38-A1207B382E50}" srcOrd="0" destOrd="0" parTransId="{89DE87C9-2352-47E6-A1F1-83E328955813}" sibTransId="{96569D41-4B07-4990-979E-3734D0BF0C75}"/>
    <dgm:cxn modelId="{D752CF5F-8C93-40D2-892B-47C35C5F15CD}" type="presOf" srcId="{A2F2E6A6-EF01-4637-A3F7-234CE07AB742}" destId="{35534658-9703-4E97-B0F8-E97CE4B9F670}" srcOrd="0" destOrd="0" presId="urn:microsoft.com/office/officeart/2005/8/layout/chevron2"/>
    <dgm:cxn modelId="{B1A3A5F9-4B8D-4AD3-9489-BF9666427513}" type="presOf" srcId="{6DE48282-BC64-4C34-A70C-4F574FE4AFE7}" destId="{03D7E433-323E-448D-AE36-215772B63C43}" srcOrd="0" destOrd="0" presId="urn:microsoft.com/office/officeart/2005/8/layout/chevron2"/>
    <dgm:cxn modelId="{09CD0FBE-E2AA-438C-81C5-EA9170EF5D8D}" type="presParOf" srcId="{4CFCACA0-F835-4F18-A015-F6C98307C6D5}" destId="{30386274-3C92-4962-99D9-B464D76F2967}" srcOrd="0" destOrd="0" presId="urn:microsoft.com/office/officeart/2005/8/layout/chevron2"/>
    <dgm:cxn modelId="{2BCE9787-3E80-4B0D-B96C-F84417D8D9C7}" type="presParOf" srcId="{30386274-3C92-4962-99D9-B464D76F2967}" destId="{35534658-9703-4E97-B0F8-E97CE4B9F670}" srcOrd="0" destOrd="0" presId="urn:microsoft.com/office/officeart/2005/8/layout/chevron2"/>
    <dgm:cxn modelId="{213B947C-FF62-4571-8C43-ABC5E4F3D75A}" type="presParOf" srcId="{30386274-3C92-4962-99D9-B464D76F2967}" destId="{6D970AE5-951F-41AA-AA25-9EED4853730F}" srcOrd="1" destOrd="0" presId="urn:microsoft.com/office/officeart/2005/8/layout/chevron2"/>
    <dgm:cxn modelId="{68855245-6DFC-44AB-B15E-F84BAE23FA9D}" type="presParOf" srcId="{4CFCACA0-F835-4F18-A015-F6C98307C6D5}" destId="{B02B1CD9-B297-46C3-A956-C6B05B367903}" srcOrd="1" destOrd="0" presId="urn:microsoft.com/office/officeart/2005/8/layout/chevron2"/>
    <dgm:cxn modelId="{7B822234-419A-4544-A571-50E750482D2E}" type="presParOf" srcId="{4CFCACA0-F835-4F18-A015-F6C98307C6D5}" destId="{E174F8EE-3862-4696-9402-BF2AA6EFE653}" srcOrd="2" destOrd="0" presId="urn:microsoft.com/office/officeart/2005/8/layout/chevron2"/>
    <dgm:cxn modelId="{CA6CF34C-C3A5-4FF4-81AF-D93A9DB25961}" type="presParOf" srcId="{E174F8EE-3862-4696-9402-BF2AA6EFE653}" destId="{03D7E433-323E-448D-AE36-215772B63C43}" srcOrd="0" destOrd="0" presId="urn:microsoft.com/office/officeart/2005/8/layout/chevron2"/>
    <dgm:cxn modelId="{5255DBC9-5042-494F-AA0E-558F79509534}" type="presParOf" srcId="{E174F8EE-3862-4696-9402-BF2AA6EFE653}" destId="{2B29C753-94DE-434C-ACFF-550B2F8EA5CD}" srcOrd="1" destOrd="0" presId="urn:microsoft.com/office/officeart/2005/8/layout/chevron2"/>
    <dgm:cxn modelId="{B23CFD65-8CC8-477C-9FA6-F89B6019D17C}" type="presParOf" srcId="{4CFCACA0-F835-4F18-A015-F6C98307C6D5}" destId="{15CDB0E9-6A26-47FF-9837-94DA57312BF8}" srcOrd="3" destOrd="0" presId="urn:microsoft.com/office/officeart/2005/8/layout/chevron2"/>
    <dgm:cxn modelId="{00A380AD-CA93-418A-A9E0-D8566FDA5A44}" type="presParOf" srcId="{4CFCACA0-F835-4F18-A015-F6C98307C6D5}" destId="{CB4CD37A-FF47-4B96-9C78-009F931B9DD1}" srcOrd="4" destOrd="0" presId="urn:microsoft.com/office/officeart/2005/8/layout/chevron2"/>
    <dgm:cxn modelId="{831ED5F0-35C5-4C38-AAB8-669B68C9E40A}" type="presParOf" srcId="{CB4CD37A-FF47-4B96-9C78-009F931B9DD1}" destId="{B102FE31-BBBE-46AB-92F1-82C1A0C0C380}" srcOrd="0" destOrd="0" presId="urn:microsoft.com/office/officeart/2005/8/layout/chevron2"/>
    <dgm:cxn modelId="{11FBA9ED-933F-4FB9-A157-B39660235555}" type="presParOf" srcId="{CB4CD37A-FF47-4B96-9C78-009F931B9DD1}" destId="{89B199D9-42E6-4DF2-955A-926A42D57707}" srcOrd="1" destOrd="0" presId="urn:microsoft.com/office/officeart/2005/8/layout/chevron2"/>
    <dgm:cxn modelId="{4AB05663-3DF9-4E45-B438-DDA6E6223BCC}" type="presParOf" srcId="{4CFCACA0-F835-4F18-A015-F6C98307C6D5}" destId="{9CB25263-C9F7-49BD-8BBC-79F3FAE48E62}" srcOrd="5" destOrd="0" presId="urn:microsoft.com/office/officeart/2005/8/layout/chevron2"/>
    <dgm:cxn modelId="{A2FCFE47-9F95-4E6D-AADE-66F0F30BC95A}" type="presParOf" srcId="{4CFCACA0-F835-4F18-A015-F6C98307C6D5}" destId="{595245BA-A79A-491C-9602-75DF4F9C67C0}" srcOrd="6" destOrd="0" presId="urn:microsoft.com/office/officeart/2005/8/layout/chevron2"/>
    <dgm:cxn modelId="{AD7DECB9-E434-49ED-88B5-539215AD517D}" type="presParOf" srcId="{595245BA-A79A-491C-9602-75DF4F9C67C0}" destId="{D2CA0E86-D1CB-4ED2-BA68-FA89D1EC52A6}" srcOrd="0" destOrd="0" presId="urn:microsoft.com/office/officeart/2005/8/layout/chevron2"/>
    <dgm:cxn modelId="{910C907F-5ACC-40E8-AE73-DA6BAA488C99}" type="presParOf" srcId="{595245BA-A79A-491C-9602-75DF4F9C67C0}" destId="{3CAE0B77-D380-48D8-BFDB-3E22DCF0011C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3/12/2017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 thruBlk="1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/>
              <a:t>Як обрати </a:t>
            </a:r>
            <a:r>
              <a:rPr lang="ru-RU" sz="5400" dirty="0" err="1" smtClean="0"/>
              <a:t>готель</a:t>
            </a:r>
            <a:r>
              <a:rPr lang="ru-RU" sz="5400" dirty="0" smtClean="0"/>
              <a:t>? </a:t>
            </a:r>
            <a:r>
              <a:rPr lang="ru-RU" sz="5400" dirty="0" err="1" smtClean="0"/>
              <a:t>Труднощі</a:t>
            </a:r>
            <a:r>
              <a:rPr lang="ru-RU" sz="5400" dirty="0" smtClean="0"/>
              <a:t> </a:t>
            </a:r>
            <a:r>
              <a:rPr lang="ru-RU" sz="5400" dirty="0" err="1" smtClean="0"/>
              <a:t>вибору</a:t>
            </a:r>
            <a:r>
              <a:rPr lang="ru-RU" sz="5400" dirty="0" smtClean="0"/>
              <a:t> </a:t>
            </a:r>
            <a:r>
              <a:rPr lang="ru-RU" sz="5400" dirty="0" err="1" smtClean="0"/>
              <a:t>віпочинкових</a:t>
            </a:r>
            <a:r>
              <a:rPr lang="ru-RU" sz="5400" dirty="0" smtClean="0"/>
              <a:t> </a:t>
            </a:r>
            <a:r>
              <a:rPr lang="ru-RU" sz="5400" dirty="0" err="1" smtClean="0"/>
              <a:t>готелів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Дослідження провела студентка ФРГТБ </a:t>
            </a:r>
            <a:r>
              <a:rPr lang="uk-UA" dirty="0" smtClean="0"/>
              <a:t>3 </a:t>
            </a:r>
            <a:r>
              <a:rPr lang="uk-UA" dirty="0" smtClean="0"/>
              <a:t>курсу 13 групи </a:t>
            </a:r>
            <a:r>
              <a:rPr lang="uk-UA" dirty="0" err="1" smtClean="0"/>
              <a:t>Худякова</a:t>
            </a:r>
            <a:r>
              <a:rPr lang="uk-UA" dirty="0" smtClean="0"/>
              <a:t> Оксана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71976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227" y="2414833"/>
            <a:ext cx="10058400" cy="13716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885825"/>
            <a:ext cx="10525125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8074" y="923827"/>
            <a:ext cx="10624760" cy="47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456" y="1093509"/>
            <a:ext cx="10629258" cy="4656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636" y="207390"/>
            <a:ext cx="8141074" cy="368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7344" y="3747253"/>
            <a:ext cx="8418578" cy="287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9138" y="1024331"/>
            <a:ext cx="10753725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115" y="204051"/>
            <a:ext cx="87249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94129" y="3943350"/>
            <a:ext cx="86391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5" y="1000125"/>
            <a:ext cx="106489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 і пропозиції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799" y="2103439"/>
          <a:ext cx="10528170" cy="4052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38</TotalTime>
  <Words>56</Words>
  <Application>Microsoft Office PowerPoint</Application>
  <PresentationFormat>Произвольный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Savon</vt:lpstr>
      <vt:lpstr>Як обрати готель? Труднощі вибору віпочинкових готелів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Висновки і пропозиції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Igor</cp:lastModifiedBy>
  <cp:revision>5</cp:revision>
  <dcterms:created xsi:type="dcterms:W3CDTF">2014-09-12T02:12:20Z</dcterms:created>
  <dcterms:modified xsi:type="dcterms:W3CDTF">2017-03-12T09:45:08Z</dcterms:modified>
</cp:coreProperties>
</file>