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3CCFF"/>
    <a:srgbClr val="66FFFF"/>
    <a:srgbClr val="000000"/>
    <a:srgbClr val="CCFF99"/>
    <a:srgbClr val="CC99FF"/>
    <a:srgbClr val="E9EC80"/>
    <a:srgbClr val="D6F69C"/>
    <a:srgbClr val="3FF5B8"/>
    <a:srgbClr val="3FF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FC55D-DD31-4333-853D-A5F311E74BBD}" type="doc">
      <dgm:prSet loTypeId="urn:microsoft.com/office/officeart/2005/8/layout/vList3" loCatId="picture" qsTypeId="urn:microsoft.com/office/officeart/2005/8/quickstyle/simple1" qsCatId="simple" csTypeId="urn:microsoft.com/office/officeart/2005/8/colors/colorful4" csCatId="colorful" phldr="1"/>
      <dgm:spPr/>
    </dgm:pt>
    <dgm:pt modelId="{E3A056BE-EEAC-44E3-ADCA-84873418AE95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Повністю впливає</a:t>
          </a:r>
          <a:endParaRPr lang="ru-RU" sz="3200" b="1" dirty="0">
            <a:solidFill>
              <a:schemeClr val="bg1"/>
            </a:solidFill>
          </a:endParaRPr>
        </a:p>
      </dgm:t>
    </dgm:pt>
    <dgm:pt modelId="{08DA3291-EF0C-4FB5-9D64-F47F36E24250}" type="parTrans" cxnId="{FE9839A9-22B0-4244-AE1F-73FA9E1E4FD0}">
      <dgm:prSet/>
      <dgm:spPr/>
      <dgm:t>
        <a:bodyPr/>
        <a:lstStyle/>
        <a:p>
          <a:endParaRPr lang="ru-RU" sz="2800" b="1">
            <a:solidFill>
              <a:schemeClr val="bg1"/>
            </a:solidFill>
          </a:endParaRPr>
        </a:p>
      </dgm:t>
    </dgm:pt>
    <dgm:pt modelId="{CADBAC47-DF6E-4823-9BB1-E12D20300C6C}" type="sibTrans" cxnId="{FE9839A9-22B0-4244-AE1F-73FA9E1E4FD0}">
      <dgm:prSet/>
      <dgm:spPr/>
      <dgm:t>
        <a:bodyPr/>
        <a:lstStyle/>
        <a:p>
          <a:endParaRPr lang="ru-RU" sz="2800" b="1">
            <a:solidFill>
              <a:schemeClr val="bg1"/>
            </a:solidFill>
          </a:endParaRPr>
        </a:p>
      </dgm:t>
    </dgm:pt>
    <dgm:pt modelId="{40AC9750-1843-4826-8ECB-FEF0DE7996B9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Впливає</a:t>
          </a:r>
          <a:endParaRPr lang="ru-RU" sz="3200" b="1" dirty="0">
            <a:solidFill>
              <a:schemeClr val="bg1"/>
            </a:solidFill>
          </a:endParaRPr>
        </a:p>
      </dgm:t>
    </dgm:pt>
    <dgm:pt modelId="{5C75DAAE-D8C8-4137-9431-B935952E0BFB}" type="parTrans" cxnId="{435B5D6F-51D7-4E77-AE75-6EA70AEE95F2}">
      <dgm:prSet/>
      <dgm:spPr/>
      <dgm:t>
        <a:bodyPr/>
        <a:lstStyle/>
        <a:p>
          <a:endParaRPr lang="ru-RU" sz="2800" b="1">
            <a:solidFill>
              <a:schemeClr val="bg1"/>
            </a:solidFill>
          </a:endParaRPr>
        </a:p>
      </dgm:t>
    </dgm:pt>
    <dgm:pt modelId="{864AD552-A5DC-413E-9D1A-B2163C520CAE}" type="sibTrans" cxnId="{435B5D6F-51D7-4E77-AE75-6EA70AEE95F2}">
      <dgm:prSet/>
      <dgm:spPr/>
      <dgm:t>
        <a:bodyPr/>
        <a:lstStyle/>
        <a:p>
          <a:endParaRPr lang="ru-RU" sz="2800" b="1">
            <a:solidFill>
              <a:schemeClr val="bg1"/>
            </a:solidFill>
          </a:endParaRPr>
        </a:p>
      </dgm:t>
    </dgm:pt>
    <dgm:pt modelId="{AA50EBEA-F828-4A1E-8ECB-6C504D9EAC3F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Скоріше впливає ніж не впливає</a:t>
          </a:r>
          <a:endParaRPr lang="ru-RU" sz="3200" b="1" dirty="0">
            <a:solidFill>
              <a:schemeClr val="bg1"/>
            </a:solidFill>
          </a:endParaRPr>
        </a:p>
      </dgm:t>
    </dgm:pt>
    <dgm:pt modelId="{01EF1C7A-6F93-4251-B820-63CAC8E1A24A}" type="parTrans" cxnId="{55FCDB04-CD42-4BFF-A0CE-5EE7A5DB5DC7}">
      <dgm:prSet/>
      <dgm:spPr/>
      <dgm:t>
        <a:bodyPr/>
        <a:lstStyle/>
        <a:p>
          <a:endParaRPr lang="ru-RU" sz="2800" b="1">
            <a:solidFill>
              <a:schemeClr val="bg1"/>
            </a:solidFill>
          </a:endParaRPr>
        </a:p>
      </dgm:t>
    </dgm:pt>
    <dgm:pt modelId="{B20555CD-051E-48A9-878B-FF958BBC8B86}" type="sibTrans" cxnId="{55FCDB04-CD42-4BFF-A0CE-5EE7A5DB5DC7}">
      <dgm:prSet/>
      <dgm:spPr/>
      <dgm:t>
        <a:bodyPr/>
        <a:lstStyle/>
        <a:p>
          <a:endParaRPr lang="ru-RU" sz="2800" b="1">
            <a:solidFill>
              <a:schemeClr val="bg1"/>
            </a:solidFill>
          </a:endParaRPr>
        </a:p>
      </dgm:t>
    </dgm:pt>
    <dgm:pt modelId="{6DD42707-971C-44A6-8894-EA0D38AA7D24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Ніяк не впливає</a:t>
          </a:r>
          <a:endParaRPr lang="ru-RU" sz="3200" b="1" dirty="0">
            <a:solidFill>
              <a:schemeClr val="bg1"/>
            </a:solidFill>
          </a:endParaRPr>
        </a:p>
      </dgm:t>
    </dgm:pt>
    <dgm:pt modelId="{9FBC20F2-72B4-484B-9632-A6A6629FF886}" type="parTrans" cxnId="{FEE6ED39-7505-4486-AA28-D4BDC06C5046}">
      <dgm:prSet/>
      <dgm:spPr/>
      <dgm:t>
        <a:bodyPr/>
        <a:lstStyle/>
        <a:p>
          <a:endParaRPr lang="ru-RU" sz="2800" b="1">
            <a:solidFill>
              <a:schemeClr val="bg1"/>
            </a:solidFill>
          </a:endParaRPr>
        </a:p>
      </dgm:t>
    </dgm:pt>
    <dgm:pt modelId="{6EE1EB17-83F3-4425-8705-CC37B5191360}" type="sibTrans" cxnId="{FEE6ED39-7505-4486-AA28-D4BDC06C5046}">
      <dgm:prSet/>
      <dgm:spPr/>
      <dgm:t>
        <a:bodyPr/>
        <a:lstStyle/>
        <a:p>
          <a:endParaRPr lang="ru-RU" sz="2800" b="1">
            <a:solidFill>
              <a:schemeClr val="bg1"/>
            </a:solidFill>
          </a:endParaRPr>
        </a:p>
      </dgm:t>
    </dgm:pt>
    <dgm:pt modelId="{53FDE2BE-6B5F-4611-805F-6185D2BC9232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Скоріше не впливає ніж впливає</a:t>
          </a:r>
          <a:endParaRPr lang="ru-RU" sz="3200" b="1" dirty="0">
            <a:solidFill>
              <a:schemeClr val="bg1"/>
            </a:solidFill>
          </a:endParaRPr>
        </a:p>
      </dgm:t>
    </dgm:pt>
    <dgm:pt modelId="{D11D6EAC-6736-4987-B90D-EAC3CEF5D1AD}" type="parTrans" cxnId="{0C1DFDFD-8902-4D8D-9A9D-B0B74A16FA09}">
      <dgm:prSet/>
      <dgm:spPr/>
      <dgm:t>
        <a:bodyPr/>
        <a:lstStyle/>
        <a:p>
          <a:endParaRPr lang="ru-RU" sz="2800" b="1">
            <a:solidFill>
              <a:schemeClr val="bg1"/>
            </a:solidFill>
          </a:endParaRPr>
        </a:p>
      </dgm:t>
    </dgm:pt>
    <dgm:pt modelId="{305E5999-D573-43DF-A5A8-DC0C788262CA}" type="sibTrans" cxnId="{0C1DFDFD-8902-4D8D-9A9D-B0B74A16FA09}">
      <dgm:prSet/>
      <dgm:spPr/>
      <dgm:t>
        <a:bodyPr/>
        <a:lstStyle/>
        <a:p>
          <a:endParaRPr lang="ru-RU" sz="2800" b="1">
            <a:solidFill>
              <a:schemeClr val="bg1"/>
            </a:solidFill>
          </a:endParaRPr>
        </a:p>
      </dgm:t>
    </dgm:pt>
    <dgm:pt modelId="{C62DD5FD-1081-47D5-BA5A-C09630A8CBA6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Значно не впливає</a:t>
          </a:r>
          <a:endParaRPr lang="ru-RU" sz="3200" b="1" dirty="0">
            <a:solidFill>
              <a:schemeClr val="bg1"/>
            </a:solidFill>
          </a:endParaRPr>
        </a:p>
      </dgm:t>
    </dgm:pt>
    <dgm:pt modelId="{FDF441AF-8C66-4E79-B810-53822C71B18D}" type="parTrans" cxnId="{2F34ABDE-FDE3-499A-8258-BE3F5EF1AF01}">
      <dgm:prSet/>
      <dgm:spPr/>
      <dgm:t>
        <a:bodyPr/>
        <a:lstStyle/>
        <a:p>
          <a:endParaRPr lang="ru-RU" sz="2800" b="1">
            <a:solidFill>
              <a:schemeClr val="bg1"/>
            </a:solidFill>
          </a:endParaRPr>
        </a:p>
      </dgm:t>
    </dgm:pt>
    <dgm:pt modelId="{E8CEECEF-8107-4F1F-B371-D3CEDA4B2D94}" type="sibTrans" cxnId="{2F34ABDE-FDE3-499A-8258-BE3F5EF1AF01}">
      <dgm:prSet/>
      <dgm:spPr/>
      <dgm:t>
        <a:bodyPr/>
        <a:lstStyle/>
        <a:p>
          <a:endParaRPr lang="ru-RU" sz="2800" b="1">
            <a:solidFill>
              <a:schemeClr val="bg1"/>
            </a:solidFill>
          </a:endParaRPr>
        </a:p>
      </dgm:t>
    </dgm:pt>
    <dgm:pt modelId="{015AFFAD-342A-48CC-A1D6-9677CE135E2A}" type="pres">
      <dgm:prSet presAssocID="{E5BFC55D-DD31-4333-853D-A5F311E74BBD}" presName="linearFlow" presStyleCnt="0">
        <dgm:presLayoutVars>
          <dgm:dir/>
          <dgm:resizeHandles val="exact"/>
        </dgm:presLayoutVars>
      </dgm:prSet>
      <dgm:spPr/>
    </dgm:pt>
    <dgm:pt modelId="{1B511F7F-6BD6-42CE-8F0C-950719DFA4EB}" type="pres">
      <dgm:prSet presAssocID="{E3A056BE-EEAC-44E3-ADCA-84873418AE95}" presName="composite" presStyleCnt="0"/>
      <dgm:spPr/>
    </dgm:pt>
    <dgm:pt modelId="{AA8368D5-523A-4CE6-8B8F-C3A648B1DB1F}" type="pres">
      <dgm:prSet presAssocID="{E3A056BE-EEAC-44E3-ADCA-84873418AE95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6ADF200-191C-4C02-93E4-8C9C99DE5840}" type="pres">
      <dgm:prSet presAssocID="{E3A056BE-EEAC-44E3-ADCA-84873418AE95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130EE-34F2-49A7-BC2E-764EE14F3C1B}" type="pres">
      <dgm:prSet presAssocID="{CADBAC47-DF6E-4823-9BB1-E12D20300C6C}" presName="spacing" presStyleCnt="0"/>
      <dgm:spPr/>
    </dgm:pt>
    <dgm:pt modelId="{1674E08D-1D44-4316-B3E4-310FCC73CC85}" type="pres">
      <dgm:prSet presAssocID="{40AC9750-1843-4826-8ECB-FEF0DE7996B9}" presName="composite" presStyleCnt="0"/>
      <dgm:spPr/>
    </dgm:pt>
    <dgm:pt modelId="{D2B0D8D7-8926-4BA3-AB20-B1B0DDF884C5}" type="pres">
      <dgm:prSet presAssocID="{40AC9750-1843-4826-8ECB-FEF0DE7996B9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C15FEBF-5694-4FA2-954C-B9389F3C9C03}" type="pres">
      <dgm:prSet presAssocID="{40AC9750-1843-4826-8ECB-FEF0DE7996B9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6E09C-2EBB-4164-8F10-BBE3682500EA}" type="pres">
      <dgm:prSet presAssocID="{864AD552-A5DC-413E-9D1A-B2163C520CAE}" presName="spacing" presStyleCnt="0"/>
      <dgm:spPr/>
    </dgm:pt>
    <dgm:pt modelId="{57D3CF28-A58C-480E-B8FC-FB2FA8BE0652}" type="pres">
      <dgm:prSet presAssocID="{AA50EBEA-F828-4A1E-8ECB-6C504D9EAC3F}" presName="composite" presStyleCnt="0"/>
      <dgm:spPr/>
    </dgm:pt>
    <dgm:pt modelId="{20C5E8A4-94A2-4F0E-BF79-405A9182CDE6}" type="pres">
      <dgm:prSet presAssocID="{AA50EBEA-F828-4A1E-8ECB-6C504D9EAC3F}" presName="imgShp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04F27E0-9E45-46E9-B7B2-837D9564F79D}" type="pres">
      <dgm:prSet presAssocID="{AA50EBEA-F828-4A1E-8ECB-6C504D9EAC3F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27273-E749-43CD-900D-FE47BAA3E13B}" type="pres">
      <dgm:prSet presAssocID="{B20555CD-051E-48A9-878B-FF958BBC8B86}" presName="spacing" presStyleCnt="0"/>
      <dgm:spPr/>
    </dgm:pt>
    <dgm:pt modelId="{582E0FFB-028D-46DA-B6B5-3FAC8AA63304}" type="pres">
      <dgm:prSet presAssocID="{53FDE2BE-6B5F-4611-805F-6185D2BC9232}" presName="composite" presStyleCnt="0"/>
      <dgm:spPr/>
    </dgm:pt>
    <dgm:pt modelId="{A2221949-1959-4296-B0D1-F312D2CF8E2C}" type="pres">
      <dgm:prSet presAssocID="{53FDE2BE-6B5F-4611-805F-6185D2BC9232}" presName="imgShp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1047E2-64A0-4029-A4A3-46FBDF4BD007}" type="pres">
      <dgm:prSet presAssocID="{53FDE2BE-6B5F-4611-805F-6185D2BC9232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06573-450E-485F-8AD8-58DE7C81D24F}" type="pres">
      <dgm:prSet presAssocID="{305E5999-D573-43DF-A5A8-DC0C788262CA}" presName="spacing" presStyleCnt="0"/>
      <dgm:spPr/>
    </dgm:pt>
    <dgm:pt modelId="{293B3849-0694-4576-B4F4-C73EFEF022F1}" type="pres">
      <dgm:prSet presAssocID="{C62DD5FD-1081-47D5-BA5A-C09630A8CBA6}" presName="composite" presStyleCnt="0"/>
      <dgm:spPr/>
    </dgm:pt>
    <dgm:pt modelId="{0470758F-02B2-45AB-B216-A1EA5301FA21}" type="pres">
      <dgm:prSet presAssocID="{C62DD5FD-1081-47D5-BA5A-C09630A8CBA6}" presName="imgShp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F280F4F9-18DA-4AEF-BDB8-4EC7059F19B5}" type="pres">
      <dgm:prSet presAssocID="{C62DD5FD-1081-47D5-BA5A-C09630A8CBA6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D3D33-0942-4ACA-88BE-B47F498F8558}" type="pres">
      <dgm:prSet presAssocID="{E8CEECEF-8107-4F1F-B371-D3CEDA4B2D94}" presName="spacing" presStyleCnt="0"/>
      <dgm:spPr/>
    </dgm:pt>
    <dgm:pt modelId="{A023570E-9008-4B06-BA43-6A232210BE57}" type="pres">
      <dgm:prSet presAssocID="{6DD42707-971C-44A6-8894-EA0D38AA7D24}" presName="composite" presStyleCnt="0"/>
      <dgm:spPr/>
    </dgm:pt>
    <dgm:pt modelId="{1FAD434F-0ABB-4507-A1A5-AB2B07E4215D}" type="pres">
      <dgm:prSet presAssocID="{6DD42707-971C-44A6-8894-EA0D38AA7D24}" presName="imgShp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5715799C-6766-4F51-A872-9FE8D4C01B51}" type="pres">
      <dgm:prSet presAssocID="{6DD42707-971C-44A6-8894-EA0D38AA7D24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5C7432-95BC-41E6-B373-8EB43A6E6318}" type="presOf" srcId="{53FDE2BE-6B5F-4611-805F-6185D2BC9232}" destId="{261047E2-64A0-4029-A4A3-46FBDF4BD007}" srcOrd="0" destOrd="0" presId="urn:microsoft.com/office/officeart/2005/8/layout/vList3"/>
    <dgm:cxn modelId="{63FCB0D7-56D2-44DD-8E3B-D3BBDAE9D9C7}" type="presOf" srcId="{6DD42707-971C-44A6-8894-EA0D38AA7D24}" destId="{5715799C-6766-4F51-A872-9FE8D4C01B51}" srcOrd="0" destOrd="0" presId="urn:microsoft.com/office/officeart/2005/8/layout/vList3"/>
    <dgm:cxn modelId="{BDDF2CBE-1749-455E-92D6-626ADD46EC03}" type="presOf" srcId="{C62DD5FD-1081-47D5-BA5A-C09630A8CBA6}" destId="{F280F4F9-18DA-4AEF-BDB8-4EC7059F19B5}" srcOrd="0" destOrd="0" presId="urn:microsoft.com/office/officeart/2005/8/layout/vList3"/>
    <dgm:cxn modelId="{0D6C4559-D309-4363-82F1-03402DC1B178}" type="presOf" srcId="{40AC9750-1843-4826-8ECB-FEF0DE7996B9}" destId="{AC15FEBF-5694-4FA2-954C-B9389F3C9C03}" srcOrd="0" destOrd="0" presId="urn:microsoft.com/office/officeart/2005/8/layout/vList3"/>
    <dgm:cxn modelId="{2F34ABDE-FDE3-499A-8258-BE3F5EF1AF01}" srcId="{E5BFC55D-DD31-4333-853D-A5F311E74BBD}" destId="{C62DD5FD-1081-47D5-BA5A-C09630A8CBA6}" srcOrd="4" destOrd="0" parTransId="{FDF441AF-8C66-4E79-B810-53822C71B18D}" sibTransId="{E8CEECEF-8107-4F1F-B371-D3CEDA4B2D94}"/>
    <dgm:cxn modelId="{C5D7223A-0B86-453A-ACB7-B63391FD030E}" type="presOf" srcId="{AA50EBEA-F828-4A1E-8ECB-6C504D9EAC3F}" destId="{304F27E0-9E45-46E9-B7B2-837D9564F79D}" srcOrd="0" destOrd="0" presId="urn:microsoft.com/office/officeart/2005/8/layout/vList3"/>
    <dgm:cxn modelId="{435B5D6F-51D7-4E77-AE75-6EA70AEE95F2}" srcId="{E5BFC55D-DD31-4333-853D-A5F311E74BBD}" destId="{40AC9750-1843-4826-8ECB-FEF0DE7996B9}" srcOrd="1" destOrd="0" parTransId="{5C75DAAE-D8C8-4137-9431-B935952E0BFB}" sibTransId="{864AD552-A5DC-413E-9D1A-B2163C520CAE}"/>
    <dgm:cxn modelId="{1BCAF8C3-51B9-4D41-AC68-28CE0B8645CF}" type="presOf" srcId="{E3A056BE-EEAC-44E3-ADCA-84873418AE95}" destId="{56ADF200-191C-4C02-93E4-8C9C99DE5840}" srcOrd="0" destOrd="0" presId="urn:microsoft.com/office/officeart/2005/8/layout/vList3"/>
    <dgm:cxn modelId="{FEE6ED39-7505-4486-AA28-D4BDC06C5046}" srcId="{E5BFC55D-DD31-4333-853D-A5F311E74BBD}" destId="{6DD42707-971C-44A6-8894-EA0D38AA7D24}" srcOrd="5" destOrd="0" parTransId="{9FBC20F2-72B4-484B-9632-A6A6629FF886}" sibTransId="{6EE1EB17-83F3-4425-8705-CC37B5191360}"/>
    <dgm:cxn modelId="{55FCDB04-CD42-4BFF-A0CE-5EE7A5DB5DC7}" srcId="{E5BFC55D-DD31-4333-853D-A5F311E74BBD}" destId="{AA50EBEA-F828-4A1E-8ECB-6C504D9EAC3F}" srcOrd="2" destOrd="0" parTransId="{01EF1C7A-6F93-4251-B820-63CAC8E1A24A}" sibTransId="{B20555CD-051E-48A9-878B-FF958BBC8B86}"/>
    <dgm:cxn modelId="{FE9839A9-22B0-4244-AE1F-73FA9E1E4FD0}" srcId="{E5BFC55D-DD31-4333-853D-A5F311E74BBD}" destId="{E3A056BE-EEAC-44E3-ADCA-84873418AE95}" srcOrd="0" destOrd="0" parTransId="{08DA3291-EF0C-4FB5-9D64-F47F36E24250}" sibTransId="{CADBAC47-DF6E-4823-9BB1-E12D20300C6C}"/>
    <dgm:cxn modelId="{0C1DFDFD-8902-4D8D-9A9D-B0B74A16FA09}" srcId="{E5BFC55D-DD31-4333-853D-A5F311E74BBD}" destId="{53FDE2BE-6B5F-4611-805F-6185D2BC9232}" srcOrd="3" destOrd="0" parTransId="{D11D6EAC-6736-4987-B90D-EAC3CEF5D1AD}" sibTransId="{305E5999-D573-43DF-A5A8-DC0C788262CA}"/>
    <dgm:cxn modelId="{9E772F13-0010-4FFC-8167-F504170047C4}" type="presOf" srcId="{E5BFC55D-DD31-4333-853D-A5F311E74BBD}" destId="{015AFFAD-342A-48CC-A1D6-9677CE135E2A}" srcOrd="0" destOrd="0" presId="urn:microsoft.com/office/officeart/2005/8/layout/vList3"/>
    <dgm:cxn modelId="{D4603FE2-C57E-4578-903B-23C8EC6D7B1A}" type="presParOf" srcId="{015AFFAD-342A-48CC-A1D6-9677CE135E2A}" destId="{1B511F7F-6BD6-42CE-8F0C-950719DFA4EB}" srcOrd="0" destOrd="0" presId="urn:microsoft.com/office/officeart/2005/8/layout/vList3"/>
    <dgm:cxn modelId="{E3AC3D5F-B1BA-4974-A518-28113E8F0232}" type="presParOf" srcId="{1B511F7F-6BD6-42CE-8F0C-950719DFA4EB}" destId="{AA8368D5-523A-4CE6-8B8F-C3A648B1DB1F}" srcOrd="0" destOrd="0" presId="urn:microsoft.com/office/officeart/2005/8/layout/vList3"/>
    <dgm:cxn modelId="{C99967A6-D90E-4AAF-A33B-4727CBF16B63}" type="presParOf" srcId="{1B511F7F-6BD6-42CE-8F0C-950719DFA4EB}" destId="{56ADF200-191C-4C02-93E4-8C9C99DE5840}" srcOrd="1" destOrd="0" presId="urn:microsoft.com/office/officeart/2005/8/layout/vList3"/>
    <dgm:cxn modelId="{7D66F095-E573-47EE-BC32-419BC8C2F5BE}" type="presParOf" srcId="{015AFFAD-342A-48CC-A1D6-9677CE135E2A}" destId="{AE8130EE-34F2-49A7-BC2E-764EE14F3C1B}" srcOrd="1" destOrd="0" presId="urn:microsoft.com/office/officeart/2005/8/layout/vList3"/>
    <dgm:cxn modelId="{8D30F68C-79BF-4031-AEB5-C2037E3B26BC}" type="presParOf" srcId="{015AFFAD-342A-48CC-A1D6-9677CE135E2A}" destId="{1674E08D-1D44-4316-B3E4-310FCC73CC85}" srcOrd="2" destOrd="0" presId="urn:microsoft.com/office/officeart/2005/8/layout/vList3"/>
    <dgm:cxn modelId="{75E23582-56B1-45B2-9643-CF1A64CEAB6B}" type="presParOf" srcId="{1674E08D-1D44-4316-B3E4-310FCC73CC85}" destId="{D2B0D8D7-8926-4BA3-AB20-B1B0DDF884C5}" srcOrd="0" destOrd="0" presId="urn:microsoft.com/office/officeart/2005/8/layout/vList3"/>
    <dgm:cxn modelId="{79D1B0C8-C1F9-4265-8E02-E461896227B4}" type="presParOf" srcId="{1674E08D-1D44-4316-B3E4-310FCC73CC85}" destId="{AC15FEBF-5694-4FA2-954C-B9389F3C9C03}" srcOrd="1" destOrd="0" presId="urn:microsoft.com/office/officeart/2005/8/layout/vList3"/>
    <dgm:cxn modelId="{2B7C58B2-92E0-468B-A41E-2D597CC587A4}" type="presParOf" srcId="{015AFFAD-342A-48CC-A1D6-9677CE135E2A}" destId="{F066E09C-2EBB-4164-8F10-BBE3682500EA}" srcOrd="3" destOrd="0" presId="urn:microsoft.com/office/officeart/2005/8/layout/vList3"/>
    <dgm:cxn modelId="{248C8F2F-4C00-4593-94ED-A565795FEC53}" type="presParOf" srcId="{015AFFAD-342A-48CC-A1D6-9677CE135E2A}" destId="{57D3CF28-A58C-480E-B8FC-FB2FA8BE0652}" srcOrd="4" destOrd="0" presId="urn:microsoft.com/office/officeart/2005/8/layout/vList3"/>
    <dgm:cxn modelId="{55B28FA7-78B0-4128-8616-43B3733694E6}" type="presParOf" srcId="{57D3CF28-A58C-480E-B8FC-FB2FA8BE0652}" destId="{20C5E8A4-94A2-4F0E-BF79-405A9182CDE6}" srcOrd="0" destOrd="0" presId="urn:microsoft.com/office/officeart/2005/8/layout/vList3"/>
    <dgm:cxn modelId="{261F17B3-A221-417E-9C2C-3F7DE1BC72F5}" type="presParOf" srcId="{57D3CF28-A58C-480E-B8FC-FB2FA8BE0652}" destId="{304F27E0-9E45-46E9-B7B2-837D9564F79D}" srcOrd="1" destOrd="0" presId="urn:microsoft.com/office/officeart/2005/8/layout/vList3"/>
    <dgm:cxn modelId="{0324921C-7608-4D1B-8759-F27728616237}" type="presParOf" srcId="{015AFFAD-342A-48CC-A1D6-9677CE135E2A}" destId="{94527273-E749-43CD-900D-FE47BAA3E13B}" srcOrd="5" destOrd="0" presId="urn:microsoft.com/office/officeart/2005/8/layout/vList3"/>
    <dgm:cxn modelId="{4316D2C2-54EC-47FF-BB6F-D4DA6741376B}" type="presParOf" srcId="{015AFFAD-342A-48CC-A1D6-9677CE135E2A}" destId="{582E0FFB-028D-46DA-B6B5-3FAC8AA63304}" srcOrd="6" destOrd="0" presId="urn:microsoft.com/office/officeart/2005/8/layout/vList3"/>
    <dgm:cxn modelId="{0E07F4AE-C445-4627-8172-F8B779D50E73}" type="presParOf" srcId="{582E0FFB-028D-46DA-B6B5-3FAC8AA63304}" destId="{A2221949-1959-4296-B0D1-F312D2CF8E2C}" srcOrd="0" destOrd="0" presId="urn:microsoft.com/office/officeart/2005/8/layout/vList3"/>
    <dgm:cxn modelId="{54D0DCDA-481C-4282-9B40-13FD25A330BD}" type="presParOf" srcId="{582E0FFB-028D-46DA-B6B5-3FAC8AA63304}" destId="{261047E2-64A0-4029-A4A3-46FBDF4BD007}" srcOrd="1" destOrd="0" presId="urn:microsoft.com/office/officeart/2005/8/layout/vList3"/>
    <dgm:cxn modelId="{A9E17369-30F3-410E-92ED-5837DCBCE67A}" type="presParOf" srcId="{015AFFAD-342A-48CC-A1D6-9677CE135E2A}" destId="{7FB06573-450E-485F-8AD8-58DE7C81D24F}" srcOrd="7" destOrd="0" presId="urn:microsoft.com/office/officeart/2005/8/layout/vList3"/>
    <dgm:cxn modelId="{D5DF042B-A381-4DDC-8307-50D66438D8AC}" type="presParOf" srcId="{015AFFAD-342A-48CC-A1D6-9677CE135E2A}" destId="{293B3849-0694-4576-B4F4-C73EFEF022F1}" srcOrd="8" destOrd="0" presId="urn:microsoft.com/office/officeart/2005/8/layout/vList3"/>
    <dgm:cxn modelId="{D093C9FF-C689-4851-A47A-3E681A57E041}" type="presParOf" srcId="{293B3849-0694-4576-B4F4-C73EFEF022F1}" destId="{0470758F-02B2-45AB-B216-A1EA5301FA21}" srcOrd="0" destOrd="0" presId="urn:microsoft.com/office/officeart/2005/8/layout/vList3"/>
    <dgm:cxn modelId="{A20D149E-5F8E-4424-A194-86264C593999}" type="presParOf" srcId="{293B3849-0694-4576-B4F4-C73EFEF022F1}" destId="{F280F4F9-18DA-4AEF-BDB8-4EC7059F19B5}" srcOrd="1" destOrd="0" presId="urn:microsoft.com/office/officeart/2005/8/layout/vList3"/>
    <dgm:cxn modelId="{8817242E-D1F1-4C29-81EA-DC354F4B0F60}" type="presParOf" srcId="{015AFFAD-342A-48CC-A1D6-9677CE135E2A}" destId="{37ED3D33-0942-4ACA-88BE-B47F498F8558}" srcOrd="9" destOrd="0" presId="urn:microsoft.com/office/officeart/2005/8/layout/vList3"/>
    <dgm:cxn modelId="{0D5EED96-A915-4ECB-B04F-ED331A1FA97E}" type="presParOf" srcId="{015AFFAD-342A-48CC-A1D6-9677CE135E2A}" destId="{A023570E-9008-4B06-BA43-6A232210BE57}" srcOrd="10" destOrd="0" presId="urn:microsoft.com/office/officeart/2005/8/layout/vList3"/>
    <dgm:cxn modelId="{0DB7F479-1E42-47C0-B72E-CD1669A6D3EC}" type="presParOf" srcId="{A023570E-9008-4B06-BA43-6A232210BE57}" destId="{1FAD434F-0ABB-4507-A1A5-AB2B07E4215D}" srcOrd="0" destOrd="0" presId="urn:microsoft.com/office/officeart/2005/8/layout/vList3"/>
    <dgm:cxn modelId="{F974FFFE-116D-40D0-A495-B4E82E9C75CF}" type="presParOf" srcId="{A023570E-9008-4B06-BA43-6A232210BE57}" destId="{5715799C-6766-4F51-A872-9FE8D4C01B51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DF200-191C-4C02-93E4-8C9C99DE5840}">
      <dsp:nvSpPr>
        <dsp:cNvPr id="0" name=""/>
        <dsp:cNvSpPr/>
      </dsp:nvSpPr>
      <dsp:spPr>
        <a:xfrm rot="10800000">
          <a:off x="1571896" y="990"/>
          <a:ext cx="5411041" cy="835860"/>
        </a:xfrm>
        <a:prstGeom prst="homePlate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59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Повністю впливає</a:t>
          </a:r>
          <a:endParaRPr lang="ru-RU" sz="3200" b="1" kern="1200" dirty="0">
            <a:solidFill>
              <a:schemeClr val="bg1"/>
            </a:solidFill>
          </a:endParaRPr>
        </a:p>
      </dsp:txBody>
      <dsp:txXfrm rot="10800000">
        <a:off x="1780861" y="990"/>
        <a:ext cx="5202076" cy="835860"/>
      </dsp:txXfrm>
    </dsp:sp>
    <dsp:sp modelId="{AA8368D5-523A-4CE6-8B8F-C3A648B1DB1F}">
      <dsp:nvSpPr>
        <dsp:cNvPr id="0" name=""/>
        <dsp:cNvSpPr/>
      </dsp:nvSpPr>
      <dsp:spPr>
        <a:xfrm>
          <a:off x="1153966" y="990"/>
          <a:ext cx="835860" cy="83586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5FEBF-5694-4FA2-954C-B9389F3C9C03}">
      <dsp:nvSpPr>
        <dsp:cNvPr id="0" name=""/>
        <dsp:cNvSpPr/>
      </dsp:nvSpPr>
      <dsp:spPr>
        <a:xfrm rot="10800000">
          <a:off x="1571896" y="1086361"/>
          <a:ext cx="5411041" cy="835860"/>
        </a:xfrm>
        <a:prstGeom prst="homePlate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59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Впливає</a:t>
          </a:r>
          <a:endParaRPr lang="ru-RU" sz="3200" b="1" kern="1200" dirty="0">
            <a:solidFill>
              <a:schemeClr val="bg1"/>
            </a:solidFill>
          </a:endParaRPr>
        </a:p>
      </dsp:txBody>
      <dsp:txXfrm rot="10800000">
        <a:off x="1780861" y="1086361"/>
        <a:ext cx="5202076" cy="835860"/>
      </dsp:txXfrm>
    </dsp:sp>
    <dsp:sp modelId="{D2B0D8D7-8926-4BA3-AB20-B1B0DDF884C5}">
      <dsp:nvSpPr>
        <dsp:cNvPr id="0" name=""/>
        <dsp:cNvSpPr/>
      </dsp:nvSpPr>
      <dsp:spPr>
        <a:xfrm>
          <a:off x="1153966" y="1086361"/>
          <a:ext cx="835860" cy="83586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F27E0-9E45-46E9-B7B2-837D9564F79D}">
      <dsp:nvSpPr>
        <dsp:cNvPr id="0" name=""/>
        <dsp:cNvSpPr/>
      </dsp:nvSpPr>
      <dsp:spPr>
        <a:xfrm rot="10800000">
          <a:off x="1571896" y="2171732"/>
          <a:ext cx="5411041" cy="835860"/>
        </a:xfrm>
        <a:prstGeom prst="homePlate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59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Скоріше впливає ніж не впливає</a:t>
          </a:r>
          <a:endParaRPr lang="ru-RU" sz="3200" b="1" kern="1200" dirty="0">
            <a:solidFill>
              <a:schemeClr val="bg1"/>
            </a:solidFill>
          </a:endParaRPr>
        </a:p>
      </dsp:txBody>
      <dsp:txXfrm rot="10800000">
        <a:off x="1780861" y="2171732"/>
        <a:ext cx="5202076" cy="835860"/>
      </dsp:txXfrm>
    </dsp:sp>
    <dsp:sp modelId="{20C5E8A4-94A2-4F0E-BF79-405A9182CDE6}">
      <dsp:nvSpPr>
        <dsp:cNvPr id="0" name=""/>
        <dsp:cNvSpPr/>
      </dsp:nvSpPr>
      <dsp:spPr>
        <a:xfrm>
          <a:off x="1153966" y="2171732"/>
          <a:ext cx="835860" cy="83586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047E2-64A0-4029-A4A3-46FBDF4BD007}">
      <dsp:nvSpPr>
        <dsp:cNvPr id="0" name=""/>
        <dsp:cNvSpPr/>
      </dsp:nvSpPr>
      <dsp:spPr>
        <a:xfrm rot="10800000">
          <a:off x="1571896" y="3257103"/>
          <a:ext cx="5411041" cy="835860"/>
        </a:xfrm>
        <a:prstGeom prst="homePlate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59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Скоріше не впливає ніж впливає</a:t>
          </a:r>
          <a:endParaRPr lang="ru-RU" sz="3200" b="1" kern="1200" dirty="0">
            <a:solidFill>
              <a:schemeClr val="bg1"/>
            </a:solidFill>
          </a:endParaRPr>
        </a:p>
      </dsp:txBody>
      <dsp:txXfrm rot="10800000">
        <a:off x="1780861" y="3257103"/>
        <a:ext cx="5202076" cy="835860"/>
      </dsp:txXfrm>
    </dsp:sp>
    <dsp:sp modelId="{A2221949-1959-4296-B0D1-F312D2CF8E2C}">
      <dsp:nvSpPr>
        <dsp:cNvPr id="0" name=""/>
        <dsp:cNvSpPr/>
      </dsp:nvSpPr>
      <dsp:spPr>
        <a:xfrm>
          <a:off x="1153966" y="3257103"/>
          <a:ext cx="835860" cy="83586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0F4F9-18DA-4AEF-BDB8-4EC7059F19B5}">
      <dsp:nvSpPr>
        <dsp:cNvPr id="0" name=""/>
        <dsp:cNvSpPr/>
      </dsp:nvSpPr>
      <dsp:spPr>
        <a:xfrm rot="10800000">
          <a:off x="1571896" y="4342474"/>
          <a:ext cx="5411041" cy="835860"/>
        </a:xfrm>
        <a:prstGeom prst="homePlate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59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Значно не впливає</a:t>
          </a:r>
          <a:endParaRPr lang="ru-RU" sz="3200" b="1" kern="1200" dirty="0">
            <a:solidFill>
              <a:schemeClr val="bg1"/>
            </a:solidFill>
          </a:endParaRPr>
        </a:p>
      </dsp:txBody>
      <dsp:txXfrm rot="10800000">
        <a:off x="1780861" y="4342474"/>
        <a:ext cx="5202076" cy="835860"/>
      </dsp:txXfrm>
    </dsp:sp>
    <dsp:sp modelId="{0470758F-02B2-45AB-B216-A1EA5301FA21}">
      <dsp:nvSpPr>
        <dsp:cNvPr id="0" name=""/>
        <dsp:cNvSpPr/>
      </dsp:nvSpPr>
      <dsp:spPr>
        <a:xfrm>
          <a:off x="1153966" y="4342474"/>
          <a:ext cx="835860" cy="835860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5799C-6766-4F51-A872-9FE8D4C01B51}">
      <dsp:nvSpPr>
        <dsp:cNvPr id="0" name=""/>
        <dsp:cNvSpPr/>
      </dsp:nvSpPr>
      <dsp:spPr>
        <a:xfrm rot="10800000">
          <a:off x="1571896" y="5427844"/>
          <a:ext cx="5411041" cy="835860"/>
        </a:xfrm>
        <a:prstGeom prst="homePlate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59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Ніяк не впливає</a:t>
          </a:r>
          <a:endParaRPr lang="ru-RU" sz="3200" b="1" kern="1200" dirty="0">
            <a:solidFill>
              <a:schemeClr val="bg1"/>
            </a:solidFill>
          </a:endParaRPr>
        </a:p>
      </dsp:txBody>
      <dsp:txXfrm rot="10800000">
        <a:off x="1780861" y="5427844"/>
        <a:ext cx="5202076" cy="835860"/>
      </dsp:txXfrm>
    </dsp:sp>
    <dsp:sp modelId="{1FAD434F-0ABB-4507-A1A5-AB2B07E4215D}">
      <dsp:nvSpPr>
        <dsp:cNvPr id="0" name=""/>
        <dsp:cNvSpPr/>
      </dsp:nvSpPr>
      <dsp:spPr>
        <a:xfrm>
          <a:off x="1153966" y="5427844"/>
          <a:ext cx="835860" cy="835860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A0B24-59D0-44E5-911D-318E751FD64F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C990F-20F5-45D2-B208-59208D292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67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C990F-20F5-45D2-B208-59208D2928E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5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892480" cy="2895178"/>
          </a:xfrm>
        </p:spPr>
        <p:txBody>
          <a:bodyPr/>
          <a:lstStyle/>
          <a:p>
            <a:pPr algn="ctr"/>
            <a:r>
              <a:rPr lang="ru-RU" sz="7200" b="1" dirty="0" smtClean="0">
                <a:solidFill>
                  <a:srgbClr val="00FFFF"/>
                </a:solidFill>
              </a:rPr>
              <a:t>А як </a:t>
            </a:r>
            <a:r>
              <a:rPr lang="ru-RU" sz="7200" b="1" dirty="0" err="1" smtClean="0">
                <a:solidFill>
                  <a:srgbClr val="00FFFF"/>
                </a:solidFill>
              </a:rPr>
              <a:t>ти</a:t>
            </a:r>
            <a:r>
              <a:rPr lang="ru-RU" sz="7200" b="1" dirty="0" smtClean="0">
                <a:solidFill>
                  <a:srgbClr val="00FFFF"/>
                </a:solidFill>
              </a:rPr>
              <a:t> </a:t>
            </a:r>
            <a:r>
              <a:rPr lang="ru-RU" sz="7200" b="1" dirty="0" err="1" smtClean="0">
                <a:solidFill>
                  <a:srgbClr val="00FFFF"/>
                </a:solidFill>
              </a:rPr>
              <a:t>обира</a:t>
            </a:r>
            <a:r>
              <a:rPr lang="uk-UA" sz="7200" b="1" dirty="0" err="1" smtClean="0">
                <a:solidFill>
                  <a:srgbClr val="00FFFF"/>
                </a:solidFill>
              </a:rPr>
              <a:t>єш</a:t>
            </a:r>
            <a:r>
              <a:rPr lang="uk-UA" sz="7200" b="1" dirty="0" smtClean="0">
                <a:solidFill>
                  <a:srgbClr val="00FFFF"/>
                </a:solidFill>
              </a:rPr>
              <a:t>, чим летіти?</a:t>
            </a:r>
            <a:endParaRPr lang="ru-RU" sz="7200" b="1" dirty="0">
              <a:solidFill>
                <a:srgbClr val="00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356992"/>
            <a:ext cx="4516016" cy="685800"/>
          </a:xfrm>
        </p:spPr>
        <p:txBody>
          <a:bodyPr/>
          <a:lstStyle/>
          <a:p>
            <a:r>
              <a:rPr lang="uk-UA" dirty="0" smtClean="0"/>
              <a:t>Підготувала Дернова Лідія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07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980728"/>
            <a:ext cx="7632848" cy="4680520"/>
          </a:xfrm>
          <a:solidFill>
            <a:srgbClr val="33CCFF">
              <a:alpha val="61961"/>
            </a:srgb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numCol="2">
            <a:normAutofit fontScale="92500" lnSpcReduction="10000"/>
          </a:bodyPr>
          <a:lstStyle/>
          <a:p>
            <a:pPr lvl="0"/>
            <a:r>
              <a:rPr lang="uk-UA" sz="3200" b="1" dirty="0">
                <a:solidFill>
                  <a:srgbClr val="FFFF00"/>
                </a:solidFill>
                <a:effectLst/>
              </a:rPr>
              <a:t>МАУ</a:t>
            </a:r>
            <a:endParaRPr lang="ru-RU" sz="3200" b="1" dirty="0">
              <a:solidFill>
                <a:srgbClr val="FFFF00"/>
              </a:solidFill>
              <a:effectLst/>
            </a:endParaRPr>
          </a:p>
          <a:p>
            <a:pPr lvl="0"/>
            <a:r>
              <a:rPr lang="uk-UA" sz="3200" b="1" dirty="0" err="1">
                <a:solidFill>
                  <a:srgbClr val="FFFF00"/>
                </a:solidFill>
                <a:effectLst/>
              </a:rPr>
              <a:t>WizzAir</a:t>
            </a:r>
            <a:endParaRPr lang="ru-RU" sz="3200" b="1" dirty="0">
              <a:solidFill>
                <a:srgbClr val="FFFF00"/>
              </a:solidFill>
              <a:effectLst/>
            </a:endParaRPr>
          </a:p>
          <a:p>
            <a:pPr lvl="0"/>
            <a:r>
              <a:rPr lang="uk-UA" sz="3200" b="1" dirty="0" err="1">
                <a:solidFill>
                  <a:srgbClr val="FFFF00"/>
                </a:solidFill>
                <a:effectLst/>
              </a:rPr>
              <a:t>Air</a:t>
            </a:r>
            <a:r>
              <a:rPr lang="uk-UA" sz="3200" b="1" dirty="0">
                <a:solidFill>
                  <a:srgbClr val="FFFF00"/>
                </a:solidFill>
                <a:effectLst/>
              </a:rPr>
              <a:t> </a:t>
            </a:r>
            <a:r>
              <a:rPr lang="uk-UA" sz="3200" b="1" dirty="0" err="1">
                <a:solidFill>
                  <a:srgbClr val="FFFF00"/>
                </a:solidFill>
                <a:effectLst/>
              </a:rPr>
              <a:t>Baltic</a:t>
            </a:r>
            <a:endParaRPr lang="ru-RU" sz="3200" b="1" dirty="0">
              <a:solidFill>
                <a:srgbClr val="FFFF00"/>
              </a:solidFill>
              <a:effectLst/>
            </a:endParaRPr>
          </a:p>
          <a:p>
            <a:pPr lvl="0"/>
            <a:r>
              <a:rPr lang="uk-UA" sz="3200" b="1" dirty="0" err="1">
                <a:solidFill>
                  <a:srgbClr val="FFFF00"/>
                </a:solidFill>
                <a:effectLst/>
              </a:rPr>
              <a:t>Emirates</a:t>
            </a:r>
            <a:endParaRPr lang="ru-RU" sz="3200" b="1" dirty="0">
              <a:solidFill>
                <a:srgbClr val="FFFF00"/>
              </a:solidFill>
              <a:effectLst/>
            </a:endParaRPr>
          </a:p>
          <a:p>
            <a:pPr lvl="0"/>
            <a:r>
              <a:rPr lang="uk-UA" sz="3200" b="1" dirty="0" err="1">
                <a:solidFill>
                  <a:srgbClr val="FFFF00"/>
                </a:solidFill>
                <a:effectLst/>
              </a:rPr>
              <a:t>Air</a:t>
            </a:r>
            <a:r>
              <a:rPr lang="uk-UA" sz="3200" b="1" dirty="0">
                <a:solidFill>
                  <a:srgbClr val="FFFF00"/>
                </a:solidFill>
                <a:effectLst/>
              </a:rPr>
              <a:t> </a:t>
            </a:r>
            <a:r>
              <a:rPr lang="uk-UA" sz="3200" b="1" dirty="0" err="1">
                <a:solidFill>
                  <a:srgbClr val="FFFF00"/>
                </a:solidFill>
                <a:effectLst/>
              </a:rPr>
              <a:t>Arabia</a:t>
            </a:r>
            <a:endParaRPr lang="ru-RU" sz="3200" b="1" dirty="0">
              <a:solidFill>
                <a:srgbClr val="FFFF00"/>
              </a:solidFill>
              <a:effectLst/>
            </a:endParaRPr>
          </a:p>
          <a:p>
            <a:pPr lvl="0"/>
            <a:r>
              <a:rPr lang="uk-UA" sz="3200" b="1" dirty="0" err="1">
                <a:solidFill>
                  <a:srgbClr val="FFFF00"/>
                </a:solidFill>
                <a:effectLst/>
              </a:rPr>
              <a:t>Yanair</a:t>
            </a:r>
            <a:endParaRPr lang="ru-RU" sz="3200" b="1" dirty="0">
              <a:solidFill>
                <a:srgbClr val="FFFF00"/>
              </a:solidFill>
              <a:effectLst/>
            </a:endParaRPr>
          </a:p>
          <a:p>
            <a:pPr lvl="0"/>
            <a:r>
              <a:rPr lang="uk-UA" sz="3200" b="1" dirty="0" err="1">
                <a:solidFill>
                  <a:srgbClr val="FFFF00"/>
                </a:solidFill>
                <a:effectLst/>
              </a:rPr>
              <a:t>Lufthansa</a:t>
            </a:r>
            <a:endParaRPr lang="ru-RU" sz="3200" b="1" dirty="0">
              <a:solidFill>
                <a:srgbClr val="FFFF00"/>
              </a:solidFill>
              <a:effectLst/>
            </a:endParaRPr>
          </a:p>
          <a:p>
            <a:pPr lvl="0"/>
            <a:r>
              <a:rPr lang="uk-UA" sz="3200" b="1" dirty="0" err="1">
                <a:solidFill>
                  <a:srgbClr val="FFFF00"/>
                </a:solidFill>
                <a:effectLst/>
              </a:rPr>
              <a:t>Turkish</a:t>
            </a:r>
            <a:r>
              <a:rPr lang="uk-UA" sz="3200" b="1" dirty="0">
                <a:solidFill>
                  <a:srgbClr val="FFFF00"/>
                </a:solidFill>
                <a:effectLst/>
              </a:rPr>
              <a:t> </a:t>
            </a:r>
            <a:r>
              <a:rPr lang="uk-UA" sz="3200" b="1" dirty="0" err="1">
                <a:solidFill>
                  <a:srgbClr val="FFFF00"/>
                </a:solidFill>
                <a:effectLst/>
              </a:rPr>
              <a:t>Airlines</a:t>
            </a:r>
            <a:endParaRPr lang="ru-RU" sz="3200" b="1" dirty="0">
              <a:solidFill>
                <a:srgbClr val="FFFF00"/>
              </a:solidFill>
              <a:effectLst/>
            </a:endParaRPr>
          </a:p>
          <a:p>
            <a:pPr lvl="0"/>
            <a:r>
              <a:rPr lang="uk-UA" sz="3200" b="1" dirty="0" err="1">
                <a:solidFill>
                  <a:srgbClr val="FFFF00"/>
                </a:solidFill>
                <a:effectLst/>
              </a:rPr>
              <a:t>Atlas</a:t>
            </a:r>
            <a:r>
              <a:rPr lang="uk-UA" sz="3200" b="1" dirty="0">
                <a:solidFill>
                  <a:srgbClr val="FFFF00"/>
                </a:solidFill>
                <a:effectLst/>
              </a:rPr>
              <a:t> </a:t>
            </a:r>
            <a:r>
              <a:rPr lang="uk-UA" sz="3200" b="1" dirty="0" err="1">
                <a:solidFill>
                  <a:srgbClr val="FFFF00"/>
                </a:solidFill>
                <a:effectLst/>
              </a:rPr>
              <a:t>Jet</a:t>
            </a:r>
            <a:endParaRPr lang="ru-RU" sz="3200" b="1" dirty="0">
              <a:solidFill>
                <a:srgbClr val="FFFF00"/>
              </a:solidFill>
              <a:effectLst/>
            </a:endParaRPr>
          </a:p>
          <a:p>
            <a:pPr lvl="0"/>
            <a:r>
              <a:rPr lang="uk-UA" sz="3200" b="1" dirty="0" err="1">
                <a:solidFill>
                  <a:srgbClr val="FFFF00"/>
                </a:solidFill>
                <a:effectLst/>
              </a:rPr>
              <a:t>Israel</a:t>
            </a:r>
            <a:r>
              <a:rPr lang="uk-UA" sz="3200" b="1" dirty="0">
                <a:solidFill>
                  <a:srgbClr val="FFFF00"/>
                </a:solidFill>
                <a:effectLst/>
              </a:rPr>
              <a:t> </a:t>
            </a:r>
            <a:r>
              <a:rPr lang="uk-UA" sz="3200" b="1" dirty="0" err="1">
                <a:solidFill>
                  <a:srgbClr val="FFFF00"/>
                </a:solidFill>
                <a:effectLst/>
              </a:rPr>
              <a:t>Airlines</a:t>
            </a:r>
            <a:endParaRPr lang="ru-RU" sz="3200" b="1" dirty="0">
              <a:solidFill>
                <a:srgbClr val="FFFF00"/>
              </a:solidFill>
              <a:effectLst/>
            </a:endParaRPr>
          </a:p>
          <a:p>
            <a:pPr lvl="0"/>
            <a:r>
              <a:rPr lang="uk-UA" sz="3200" b="1" dirty="0" err="1">
                <a:solidFill>
                  <a:srgbClr val="FFFF00"/>
                </a:solidFill>
                <a:effectLst/>
              </a:rPr>
              <a:t>Azebaijan</a:t>
            </a:r>
            <a:r>
              <a:rPr lang="uk-UA" sz="3200" b="1" dirty="0">
                <a:solidFill>
                  <a:srgbClr val="FFFF00"/>
                </a:solidFill>
                <a:effectLst/>
              </a:rPr>
              <a:t> </a:t>
            </a:r>
            <a:r>
              <a:rPr lang="uk-UA" sz="3200" b="1" dirty="0" err="1">
                <a:solidFill>
                  <a:srgbClr val="FFFF00"/>
                </a:solidFill>
                <a:effectLst/>
              </a:rPr>
              <a:t>Airlines</a:t>
            </a:r>
            <a:endParaRPr lang="ru-RU" sz="3200" b="1" dirty="0">
              <a:solidFill>
                <a:srgbClr val="FFFF00"/>
              </a:solidFill>
              <a:effectLst/>
            </a:endParaRPr>
          </a:p>
          <a:p>
            <a:pPr lvl="0"/>
            <a:r>
              <a:rPr lang="uk-UA" sz="3000" b="1" dirty="0" err="1">
                <a:solidFill>
                  <a:srgbClr val="FFFF00"/>
                </a:solidFill>
                <a:effectLst/>
              </a:rPr>
              <a:t>Wind</a:t>
            </a:r>
            <a:r>
              <a:rPr lang="uk-UA" sz="3000" b="1" dirty="0">
                <a:solidFill>
                  <a:srgbClr val="FFFF00"/>
                </a:solidFill>
                <a:effectLst/>
              </a:rPr>
              <a:t> </a:t>
            </a:r>
            <a:r>
              <a:rPr lang="uk-UA" sz="3000" b="1" dirty="0" err="1">
                <a:solidFill>
                  <a:srgbClr val="FFFF00"/>
                </a:solidFill>
                <a:effectLst/>
              </a:rPr>
              <a:t>Rose</a:t>
            </a:r>
            <a:endParaRPr lang="ru-RU" sz="3000" b="1" dirty="0">
              <a:solidFill>
                <a:srgbClr val="FFFF00"/>
              </a:solidFill>
              <a:effectLst/>
            </a:endParaRPr>
          </a:p>
          <a:p>
            <a:pPr lvl="0"/>
            <a:r>
              <a:rPr lang="uk-UA" sz="3000" b="1" dirty="0">
                <a:solidFill>
                  <a:srgbClr val="FFFF00"/>
                </a:solidFill>
                <a:effectLst/>
              </a:rPr>
              <a:t>KLM</a:t>
            </a:r>
            <a:endParaRPr lang="ru-RU" sz="3000" b="1" dirty="0">
              <a:solidFill>
                <a:srgbClr val="FFFF00"/>
              </a:solidFill>
              <a:effectLst/>
            </a:endParaRPr>
          </a:p>
          <a:p>
            <a:pPr lvl="0"/>
            <a:r>
              <a:rPr lang="uk-UA" sz="3000" b="1" dirty="0" err="1">
                <a:solidFill>
                  <a:srgbClr val="FFFF00"/>
                </a:solidFill>
                <a:effectLst/>
              </a:rPr>
              <a:t>Dniproavia</a:t>
            </a:r>
            <a:endParaRPr lang="ru-RU" sz="3000" b="1" dirty="0">
              <a:solidFill>
                <a:srgbClr val="FFFF00"/>
              </a:solidFill>
              <a:effectLst/>
            </a:endParaRPr>
          </a:p>
          <a:p>
            <a:pPr lvl="0"/>
            <a:r>
              <a:rPr lang="uk-UA" sz="3000" b="1" dirty="0" err="1">
                <a:solidFill>
                  <a:srgbClr val="FFFF00"/>
                </a:solidFill>
                <a:effectLst/>
              </a:rPr>
              <a:t>Czech</a:t>
            </a:r>
            <a:r>
              <a:rPr lang="uk-UA" sz="3000" b="1" dirty="0">
                <a:solidFill>
                  <a:srgbClr val="FFFF00"/>
                </a:solidFill>
                <a:effectLst/>
              </a:rPr>
              <a:t> </a:t>
            </a:r>
            <a:r>
              <a:rPr lang="uk-UA" sz="3000" b="1" dirty="0" err="1">
                <a:solidFill>
                  <a:srgbClr val="FFFF00"/>
                </a:solidFill>
                <a:effectLst/>
              </a:rPr>
              <a:t>Airlines</a:t>
            </a:r>
            <a:endParaRPr lang="ru-RU" sz="3000" b="1" dirty="0">
              <a:solidFill>
                <a:srgbClr val="FFFF00"/>
              </a:solidFill>
              <a:effectLst/>
            </a:endParaRPr>
          </a:p>
          <a:p>
            <a:pPr lvl="0"/>
            <a:r>
              <a:rPr lang="uk-UA" sz="3000" b="1" dirty="0" err="1">
                <a:solidFill>
                  <a:srgbClr val="FFFF00"/>
                </a:solidFill>
                <a:effectLst/>
              </a:rPr>
              <a:t>Air</a:t>
            </a:r>
            <a:r>
              <a:rPr lang="uk-UA" sz="3000" b="1" dirty="0">
                <a:solidFill>
                  <a:srgbClr val="FFFF00"/>
                </a:solidFill>
                <a:effectLst/>
              </a:rPr>
              <a:t> </a:t>
            </a:r>
            <a:r>
              <a:rPr lang="uk-UA" sz="3000" b="1" dirty="0" err="1">
                <a:solidFill>
                  <a:srgbClr val="FFFF00"/>
                </a:solidFill>
                <a:effectLst/>
              </a:rPr>
              <a:t>France</a:t>
            </a:r>
            <a:endParaRPr lang="ru-RU" sz="3000" b="1" dirty="0">
              <a:solidFill>
                <a:srgbClr val="FFFF00"/>
              </a:solidFill>
              <a:effectLst/>
            </a:endParaRPr>
          </a:p>
          <a:p>
            <a:pPr lvl="0"/>
            <a:r>
              <a:rPr lang="uk-UA" sz="3000" b="1" dirty="0" err="1">
                <a:solidFill>
                  <a:srgbClr val="FFFF00"/>
                </a:solidFill>
                <a:effectLst/>
              </a:rPr>
              <a:t>Iberia</a:t>
            </a:r>
            <a:endParaRPr lang="ru-RU" sz="3000" b="1" dirty="0">
              <a:solidFill>
                <a:srgbClr val="FFFF00"/>
              </a:solidFill>
              <a:effectLst/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6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42"/>
            <a:ext cx="9144000" cy="348176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9144000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5699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3473"/>
            <a:ext cx="6084168" cy="3524527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33473"/>
            <a:ext cx="3491880" cy="35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8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86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275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78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157192"/>
            <a:ext cx="4824536" cy="1080120"/>
          </a:xfrm>
        </p:spPr>
        <p:txBody>
          <a:bodyPr/>
          <a:lstStyle/>
          <a:p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Booking.com</a:t>
            </a:r>
            <a:r>
              <a:rPr lang="uk-UA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467544" y="1880023"/>
            <a:ext cx="3247532" cy="3096344"/>
          </a:xfrm>
          <a:prstGeom prst="star7">
            <a:avLst/>
          </a:prstGeom>
          <a:solidFill>
            <a:srgbClr val="E9E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44%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7-конечная звезда 5"/>
          <p:cNvSpPr/>
          <p:nvPr/>
        </p:nvSpPr>
        <p:spPr>
          <a:xfrm>
            <a:off x="4644007" y="1844824"/>
            <a:ext cx="3713011" cy="3096344"/>
          </a:xfrm>
          <a:prstGeom prst="star7">
            <a:avLst/>
          </a:prstGeom>
          <a:solidFill>
            <a:srgbClr val="3FF5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36145" y="2792831"/>
            <a:ext cx="19287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52%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452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2 4"/>
          <p:cNvSpPr/>
          <p:nvPr/>
        </p:nvSpPr>
        <p:spPr>
          <a:xfrm>
            <a:off x="0" y="3466752"/>
            <a:ext cx="9073008" cy="3384376"/>
          </a:xfrm>
          <a:prstGeom prst="irregularSeal2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157192"/>
            <a:ext cx="5328592" cy="1584176"/>
          </a:xfrm>
        </p:spPr>
        <p:txBody>
          <a:bodyPr/>
          <a:lstStyle/>
          <a:p>
            <a:r>
              <a:rPr lang="uk-UA" sz="2800" b="1" dirty="0">
                <a:solidFill>
                  <a:schemeClr val="bg1"/>
                </a:solidFill>
                <a:effectLst/>
              </a:rPr>
              <a:t>Я</a:t>
            </a:r>
            <a:r>
              <a:rPr lang="uk-UA" sz="2800" b="1" dirty="0" smtClean="0">
                <a:solidFill>
                  <a:schemeClr val="bg1"/>
                </a:solidFill>
                <a:effectLst/>
              </a:rPr>
              <a:t>кий </a:t>
            </a:r>
            <a:r>
              <a:rPr lang="uk-UA" sz="2800" b="1" dirty="0">
                <a:solidFill>
                  <a:schemeClr val="bg1"/>
                </a:solidFill>
                <a:effectLst/>
              </a:rPr>
              <a:t>підхід та цінову політику обрати, щоб збільшити продажі авіаквитків?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190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073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825240"/>
              </p:ext>
            </p:extLst>
          </p:nvPr>
        </p:nvGraphicFramePr>
        <p:xfrm>
          <a:off x="251520" y="260648"/>
          <a:ext cx="813690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9289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"/>
            <a:ext cx="9144000" cy="234729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252028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9144000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240</TotalTime>
  <Words>76</Words>
  <Application>Microsoft Office PowerPoint</Application>
  <PresentationFormat>Экран (4:3)</PresentationFormat>
  <Paragraphs>30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А як ти обираєш, чим летіти?</vt:lpstr>
      <vt:lpstr>Презентация PowerPoint</vt:lpstr>
      <vt:lpstr>Презентация PowerPoint</vt:lpstr>
      <vt:lpstr>Презентация PowerPoint</vt:lpstr>
      <vt:lpstr>Booking.com:</vt:lpstr>
      <vt:lpstr>Який підхід та цінову політику обрати, щоб збільшити продажі авіаквитків?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2017-03-09T19:36:43Z</dcterms:created>
  <dcterms:modified xsi:type="dcterms:W3CDTF">2017-03-10T10:28:10Z</dcterms:modified>
</cp:coreProperties>
</file>